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89"/>
  </p:notesMasterIdLst>
  <p:handoutMasterIdLst>
    <p:handoutMasterId r:id="rId90"/>
  </p:handoutMasterIdLst>
  <p:sldIdLst>
    <p:sldId id="259" r:id="rId3"/>
    <p:sldId id="741" r:id="rId4"/>
    <p:sldId id="747" r:id="rId5"/>
    <p:sldId id="748" r:id="rId6"/>
    <p:sldId id="749" r:id="rId7"/>
    <p:sldId id="750" r:id="rId8"/>
    <p:sldId id="751" r:id="rId9"/>
    <p:sldId id="752" r:id="rId10"/>
    <p:sldId id="753" r:id="rId11"/>
    <p:sldId id="754" r:id="rId12"/>
    <p:sldId id="768" r:id="rId13"/>
    <p:sldId id="769" r:id="rId14"/>
    <p:sldId id="295" r:id="rId15"/>
    <p:sldId id="298" r:id="rId16"/>
    <p:sldId id="301" r:id="rId17"/>
    <p:sldId id="302" r:id="rId18"/>
    <p:sldId id="770" r:id="rId19"/>
    <p:sldId id="771" r:id="rId20"/>
    <p:sldId id="772" r:id="rId21"/>
    <p:sldId id="773" r:id="rId22"/>
    <p:sldId id="834" r:id="rId23"/>
    <p:sldId id="835" r:id="rId24"/>
    <p:sldId id="836" r:id="rId25"/>
    <p:sldId id="837" r:id="rId26"/>
    <p:sldId id="843" r:id="rId27"/>
    <p:sldId id="844" r:id="rId28"/>
    <p:sldId id="842" r:id="rId29"/>
    <p:sldId id="838" r:id="rId30"/>
    <p:sldId id="839" r:id="rId31"/>
    <p:sldId id="840" r:id="rId32"/>
    <p:sldId id="841" r:id="rId33"/>
    <p:sldId id="845" r:id="rId34"/>
    <p:sldId id="846" r:id="rId35"/>
    <p:sldId id="847" r:id="rId36"/>
    <p:sldId id="848" r:id="rId37"/>
    <p:sldId id="849" r:id="rId38"/>
    <p:sldId id="850" r:id="rId39"/>
    <p:sldId id="851" r:id="rId40"/>
    <p:sldId id="852" r:id="rId41"/>
    <p:sldId id="775" r:id="rId42"/>
    <p:sldId id="776" r:id="rId43"/>
    <p:sldId id="777" r:id="rId44"/>
    <p:sldId id="785" r:id="rId45"/>
    <p:sldId id="853" r:id="rId46"/>
    <p:sldId id="854" r:id="rId47"/>
    <p:sldId id="778" r:id="rId48"/>
    <p:sldId id="783" r:id="rId49"/>
    <p:sldId id="859" r:id="rId50"/>
    <p:sldId id="860" r:id="rId51"/>
    <p:sldId id="779" r:id="rId52"/>
    <p:sldId id="780" r:id="rId53"/>
    <p:sldId id="781" r:id="rId54"/>
    <p:sldId id="782" r:id="rId55"/>
    <p:sldId id="858" r:id="rId56"/>
    <p:sldId id="861" r:id="rId57"/>
    <p:sldId id="862" r:id="rId58"/>
    <p:sldId id="863" r:id="rId59"/>
    <p:sldId id="864" r:id="rId60"/>
    <p:sldId id="865" r:id="rId61"/>
    <p:sldId id="866" r:id="rId62"/>
    <p:sldId id="786" r:id="rId63"/>
    <p:sldId id="787" r:id="rId64"/>
    <p:sldId id="792" r:id="rId65"/>
    <p:sldId id="855" r:id="rId66"/>
    <p:sldId id="856" r:id="rId67"/>
    <p:sldId id="857" r:id="rId68"/>
    <p:sldId id="788" r:id="rId69"/>
    <p:sldId id="789" r:id="rId70"/>
    <p:sldId id="790" r:id="rId71"/>
    <p:sldId id="867" r:id="rId72"/>
    <p:sldId id="868" r:id="rId73"/>
    <p:sldId id="793" r:id="rId74"/>
    <p:sldId id="794" r:id="rId75"/>
    <p:sldId id="795" r:id="rId76"/>
    <p:sldId id="796" r:id="rId77"/>
    <p:sldId id="797" r:id="rId78"/>
    <p:sldId id="798" r:id="rId79"/>
    <p:sldId id="799" r:id="rId80"/>
    <p:sldId id="869" r:id="rId81"/>
    <p:sldId id="870" r:id="rId82"/>
    <p:sldId id="871" r:id="rId83"/>
    <p:sldId id="872" r:id="rId84"/>
    <p:sldId id="873" r:id="rId85"/>
    <p:sldId id="874" r:id="rId86"/>
    <p:sldId id="875" r:id="rId87"/>
    <p:sldId id="547" r:id="rId8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Litschmannová" initials="M" lastIdx="1" clrIdx="0">
    <p:extLst>
      <p:ext uri="{19B8F6BF-5375-455C-9EA6-DF929625EA0E}">
        <p15:presenceInfo xmlns:p15="http://schemas.microsoft.com/office/powerpoint/2012/main" userId="Martina Litschman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B6ECE6"/>
    <a:srgbClr val="CEF5F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artina\DNV_prikla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88668522170169"/>
          <c:y val="0.10180662452881584"/>
          <c:w val="0.83487060711456074"/>
          <c:h val="0.6816015824964819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05B-4650-8CAF-054AD2D1A821}"/>
              </c:ext>
            </c:extLst>
          </c:dPt>
          <c:xVal>
            <c:numRef>
              <c:f>Kostka!$A$14:$A$15</c:f>
              <c:numCache>
                <c:formatCode>0</c:formatCode>
                <c:ptCount val="2"/>
                <c:pt idx="0">
                  <c:v>-1</c:v>
                </c:pt>
                <c:pt idx="1">
                  <c:v>1</c:v>
                </c:pt>
              </c:numCache>
            </c:numRef>
          </c:xVal>
          <c:yVal>
            <c:numRef>
              <c:f>Kostka!$B$14:$B$15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5B-4650-8CAF-054AD2D1A821}"/>
            </c:ext>
          </c:extLst>
        </c:ser>
        <c:ser>
          <c:idx val="1"/>
          <c:order val="1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05B-4650-8CAF-054AD2D1A821}"/>
              </c:ext>
            </c:extLst>
          </c:dPt>
          <c:xVal>
            <c:numRef>
              <c:f>Kostka!$A$16:$A$17</c:f>
              <c:numCache>
                <c:formatCode>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Kostka!$B$16:$B$17</c:f>
              <c:numCache>
                <c:formatCode>General</c:formatCode>
                <c:ptCount val="2"/>
                <c:pt idx="0">
                  <c:v>0.16666666666666669</c:v>
                </c:pt>
                <c:pt idx="1">
                  <c:v>0.16666666666666669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05B-4650-8CAF-054AD2D1A821}"/>
            </c:ext>
          </c:extLst>
        </c:ser>
        <c:ser>
          <c:idx val="2"/>
          <c:order val="2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ysClr val="window" lastClr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05B-4650-8CAF-054AD2D1A821}"/>
              </c:ext>
            </c:extLst>
          </c:dPt>
          <c:xVal>
            <c:numRef>
              <c:f>Kostka!$A$18:$A$19</c:f>
              <c:numCache>
                <c:formatCode>0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Kostka!$B$18:$B$19</c:f>
              <c:numCache>
                <c:formatCode>General</c:formatCode>
                <c:ptCount val="2"/>
                <c:pt idx="0">
                  <c:v>0.33333333333333331</c:v>
                </c:pt>
                <c:pt idx="1">
                  <c:v>0.33333333333333331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05B-4650-8CAF-054AD2D1A821}"/>
            </c:ext>
          </c:extLst>
        </c:ser>
        <c:ser>
          <c:idx val="3"/>
          <c:order val="3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05B-4650-8CAF-054AD2D1A821}"/>
              </c:ext>
            </c:extLst>
          </c:dPt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05B-4650-8CAF-054AD2D1A821}"/>
              </c:ext>
            </c:extLst>
          </c:dPt>
          <c:xVal>
            <c:numRef>
              <c:f>Kostka!$A$20:$A$21</c:f>
              <c:numCache>
                <c:formatCode>0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Kostka!$B$20:$B$21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05B-4650-8CAF-054AD2D1A821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ysClr val="window" lastClr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05B-4650-8CAF-054AD2D1A821}"/>
              </c:ext>
            </c:extLst>
          </c:dPt>
          <c:xVal>
            <c:numRef>
              <c:f>Kostka!$A$22:$A$23</c:f>
              <c:numCache>
                <c:formatCode>0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xVal>
          <c:yVal>
            <c:numRef>
              <c:f>Kostka!$B$22:$B$23</c:f>
              <c:numCache>
                <c:formatCode>General</c:formatCode>
                <c:ptCount val="2"/>
                <c:pt idx="0">
                  <c:v>0.66666666666666663</c:v>
                </c:pt>
                <c:pt idx="1">
                  <c:v>0.66666666666666663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05B-4650-8CAF-054AD2D1A821}"/>
            </c:ext>
          </c:extLst>
        </c:ser>
        <c:ser>
          <c:idx val="5"/>
          <c:order val="5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605B-4650-8CAF-054AD2D1A821}"/>
              </c:ext>
            </c:extLst>
          </c:dPt>
          <c:xVal>
            <c:numRef>
              <c:f>Kostka!$A$24:$A$25</c:f>
              <c:numCache>
                <c:formatCode>0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xVal>
          <c:yVal>
            <c:numRef>
              <c:f>Kostka!$B$24:$B$25</c:f>
              <c:numCache>
                <c:formatCode>General</c:formatCode>
                <c:ptCount val="2"/>
                <c:pt idx="0">
                  <c:v>0.8333333333333337</c:v>
                </c:pt>
                <c:pt idx="1">
                  <c:v>0.8333333333333337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05B-4650-8CAF-054AD2D1A821}"/>
            </c:ext>
          </c:extLst>
        </c:ser>
        <c:ser>
          <c:idx val="6"/>
          <c:order val="6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605B-4650-8CAF-054AD2D1A821}"/>
              </c:ext>
            </c:extLst>
          </c:dPt>
          <c:xVal>
            <c:numRef>
              <c:f>Kostka!$A$26:$A$27</c:f>
              <c:numCache>
                <c:formatCode>0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xVal>
          <c:yVal>
            <c:numRef>
              <c:f>Kostka!$B$26:$B$27</c:f>
              <c:numCache>
                <c:formatCode>General</c:formatCode>
                <c:ptCount val="2"/>
                <c:pt idx="0">
                  <c:v>0.99999999999999989</c:v>
                </c:pt>
                <c:pt idx="1">
                  <c:v>0.99999999999999989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605B-4650-8CAF-054AD2D1A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977712"/>
        <c:axId val="153171640"/>
      </c:scatterChart>
      <c:valAx>
        <c:axId val="172977712"/>
        <c:scaling>
          <c:orientation val="minMax"/>
          <c:max val="7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US" i="1"/>
                  <a:t>x</a:t>
                </a:r>
              </a:p>
            </c:rich>
          </c:tx>
          <c:layout>
            <c:manualLayout>
              <c:xMode val="edge"/>
              <c:yMode val="edge"/>
              <c:x val="0.48458250632835242"/>
              <c:y val="0.90586886454171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53171640"/>
        <c:crossesAt val="0"/>
        <c:crossBetween val="midCat"/>
        <c:majorUnit val="1"/>
      </c:valAx>
      <c:valAx>
        <c:axId val="15317164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i="1"/>
                </a:pPr>
                <a:r>
                  <a:rPr lang="en-US" i="1"/>
                  <a:t>F(x)</a:t>
                </a:r>
              </a:p>
            </c:rich>
          </c:tx>
          <c:layout>
            <c:manualLayout>
              <c:xMode val="edge"/>
              <c:yMode val="edge"/>
              <c:x val="1.4721402012248471E-2"/>
              <c:y val="0.38682875037129594"/>
            </c:manualLayout>
          </c:layout>
          <c:overlay val="0"/>
        </c:title>
        <c:numFmt formatCode="#&quot; &quot;?/6" sourceLinked="0"/>
        <c:majorTickMark val="out"/>
        <c:minorTickMark val="none"/>
        <c:tickLblPos val="nextTo"/>
        <c:crossAx val="172977712"/>
        <c:crosses val="autoZero"/>
        <c:crossBetween val="midCat"/>
        <c:majorUnit val="0.1670000000000000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775068411705057E-2"/>
          <c:y val="6.5660630237358533E-2"/>
          <c:w val="0.89003895084265938"/>
          <c:h val="0.68747608991944775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F(x)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List1!$A$3:$A$10</c:f>
              <c:numCache>
                <c:formatCode>General</c:formatCode>
                <c:ptCount val="8"/>
                <c:pt idx="0">
                  <c:v>-2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</c:numCache>
            </c:numRef>
          </c:xVal>
          <c:yVal>
            <c:numRef>
              <c:f>List1!$B$3:$B$10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0.5</c:v>
                </c:pt>
                <c:pt idx="4">
                  <c:v>0.5</c:v>
                </c:pt>
                <c:pt idx="5">
                  <c:v>0.8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C3-4A0A-B4E5-FDA099E2C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882952"/>
        <c:axId val="172515224"/>
      </c:scatterChart>
      <c:valAx>
        <c:axId val="173882952"/>
        <c:scaling>
          <c:orientation val="minMax"/>
          <c:max val="10"/>
          <c:min val="-2"/>
        </c:scaling>
        <c:delete val="0"/>
        <c:axPos val="b"/>
        <c:title>
          <c:tx>
            <c:strRef>
              <c:f>List1!$A$2</c:f>
              <c:strCache>
                <c:ptCount val="1"/>
                <c:pt idx="0">
                  <c:v>x</c:v>
                </c:pt>
              </c:strCache>
            </c:strRef>
          </c:tx>
          <c:layout>
            <c:manualLayout>
              <c:xMode val="edge"/>
              <c:yMode val="edge"/>
              <c:x val="0.49803911853709476"/>
              <c:y val="0.86557838331129855"/>
            </c:manualLayout>
          </c:layout>
          <c:overlay val="0"/>
          <c:txPr>
            <a:bodyPr/>
            <a:lstStyle/>
            <a:p>
              <a:pPr>
                <a:defRPr i="1"/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72515224"/>
        <c:crosses val="autoZero"/>
        <c:crossBetween val="midCat"/>
      </c:valAx>
      <c:valAx>
        <c:axId val="172515224"/>
        <c:scaling>
          <c:orientation val="minMax"/>
          <c:max val="1"/>
          <c:min val="0"/>
        </c:scaling>
        <c:delete val="0"/>
        <c:axPos val="l"/>
        <c:title>
          <c:tx>
            <c:strRef>
              <c:f>List1!$B$2</c:f>
              <c:strCache>
                <c:ptCount val="1"/>
                <c:pt idx="0">
                  <c:v>F(x)</c:v>
                </c:pt>
              </c:strCache>
            </c:strRef>
          </c:tx>
          <c:overlay val="0"/>
          <c:txPr>
            <a:bodyPr rot="-5400000" vert="horz"/>
            <a:lstStyle/>
            <a:p>
              <a:pPr>
                <a:defRPr i="1"/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7388295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List1!$A$1:$A$997</c:f>
              <c:numCache>
                <c:formatCode>General</c:formatCode>
                <c:ptCount val="997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1.1499999999999999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</c:v>
                </c:pt>
                <c:pt idx="33">
                  <c:v>1.7</c:v>
                </c:pt>
                <c:pt idx="34">
                  <c:v>1.75</c:v>
                </c:pt>
                <c:pt idx="35">
                  <c:v>1.8</c:v>
                </c:pt>
                <c:pt idx="36">
                  <c:v>1.85</c:v>
                </c:pt>
                <c:pt idx="37">
                  <c:v>1.9</c:v>
                </c:pt>
                <c:pt idx="38">
                  <c:v>1.95</c:v>
                </c:pt>
                <c:pt idx="39">
                  <c:v>2</c:v>
                </c:pt>
                <c:pt idx="40">
                  <c:v>2.0499999999999998</c:v>
                </c:pt>
                <c:pt idx="41">
                  <c:v>2.1</c:v>
                </c:pt>
                <c:pt idx="42">
                  <c:v>2.15</c:v>
                </c:pt>
                <c:pt idx="43">
                  <c:v>2.2000000000000002</c:v>
                </c:pt>
                <c:pt idx="44">
                  <c:v>2.25</c:v>
                </c:pt>
                <c:pt idx="45">
                  <c:v>2.2999999999999998</c:v>
                </c:pt>
                <c:pt idx="46">
                  <c:v>2.35</c:v>
                </c:pt>
                <c:pt idx="47">
                  <c:v>2.4</c:v>
                </c:pt>
                <c:pt idx="48">
                  <c:v>2.4500000000000002</c:v>
                </c:pt>
                <c:pt idx="49">
                  <c:v>2.5</c:v>
                </c:pt>
                <c:pt idx="50">
                  <c:v>2.5499999999999998</c:v>
                </c:pt>
                <c:pt idx="51">
                  <c:v>2.6</c:v>
                </c:pt>
                <c:pt idx="52">
                  <c:v>2.65</c:v>
                </c:pt>
                <c:pt idx="53">
                  <c:v>2.7</c:v>
                </c:pt>
                <c:pt idx="54">
                  <c:v>2.75</c:v>
                </c:pt>
                <c:pt idx="55">
                  <c:v>2.8</c:v>
                </c:pt>
                <c:pt idx="56">
                  <c:v>2.85</c:v>
                </c:pt>
                <c:pt idx="57">
                  <c:v>2.9</c:v>
                </c:pt>
                <c:pt idx="58">
                  <c:v>2.95</c:v>
                </c:pt>
                <c:pt idx="59">
                  <c:v>3</c:v>
                </c:pt>
                <c:pt idx="60">
                  <c:v>3.05</c:v>
                </c:pt>
                <c:pt idx="61">
                  <c:v>3.1</c:v>
                </c:pt>
                <c:pt idx="62">
                  <c:v>3.15</c:v>
                </c:pt>
                <c:pt idx="63">
                  <c:v>3.2</c:v>
                </c:pt>
                <c:pt idx="64">
                  <c:v>3.25</c:v>
                </c:pt>
                <c:pt idx="65">
                  <c:v>3.3</c:v>
                </c:pt>
                <c:pt idx="66">
                  <c:v>3.35</c:v>
                </c:pt>
                <c:pt idx="67">
                  <c:v>3.4</c:v>
                </c:pt>
                <c:pt idx="68">
                  <c:v>3.45</c:v>
                </c:pt>
                <c:pt idx="69">
                  <c:v>3.5</c:v>
                </c:pt>
                <c:pt idx="70">
                  <c:v>3.55</c:v>
                </c:pt>
                <c:pt idx="71">
                  <c:v>3.6</c:v>
                </c:pt>
                <c:pt idx="72">
                  <c:v>3.65</c:v>
                </c:pt>
                <c:pt idx="73">
                  <c:v>3.7</c:v>
                </c:pt>
                <c:pt idx="74">
                  <c:v>3.75</c:v>
                </c:pt>
                <c:pt idx="75">
                  <c:v>3.8</c:v>
                </c:pt>
                <c:pt idx="76">
                  <c:v>3.85</c:v>
                </c:pt>
                <c:pt idx="77">
                  <c:v>3.9</c:v>
                </c:pt>
                <c:pt idx="78">
                  <c:v>3.95</c:v>
                </c:pt>
                <c:pt idx="79">
                  <c:v>4</c:v>
                </c:pt>
                <c:pt idx="80">
                  <c:v>4.05</c:v>
                </c:pt>
                <c:pt idx="81">
                  <c:v>4.0999999999999996</c:v>
                </c:pt>
                <c:pt idx="82">
                  <c:v>4.1500000000000004</c:v>
                </c:pt>
                <c:pt idx="83">
                  <c:v>4.2</c:v>
                </c:pt>
                <c:pt idx="84">
                  <c:v>4.25</c:v>
                </c:pt>
                <c:pt idx="85">
                  <c:v>4.3</c:v>
                </c:pt>
                <c:pt idx="86">
                  <c:v>4.3499999999999996</c:v>
                </c:pt>
                <c:pt idx="87">
                  <c:v>4.4000000000000004</c:v>
                </c:pt>
                <c:pt idx="88">
                  <c:v>4.45</c:v>
                </c:pt>
                <c:pt idx="89">
                  <c:v>4.5</c:v>
                </c:pt>
                <c:pt idx="90">
                  <c:v>4.55</c:v>
                </c:pt>
                <c:pt idx="91">
                  <c:v>4.5999999999999996</c:v>
                </c:pt>
                <c:pt idx="92">
                  <c:v>4.6500000000000004</c:v>
                </c:pt>
                <c:pt idx="93">
                  <c:v>4.7</c:v>
                </c:pt>
                <c:pt idx="94">
                  <c:v>4.75</c:v>
                </c:pt>
                <c:pt idx="95">
                  <c:v>4.8</c:v>
                </c:pt>
                <c:pt idx="96">
                  <c:v>4.8499999999999996</c:v>
                </c:pt>
                <c:pt idx="97">
                  <c:v>4.9000000000000004</c:v>
                </c:pt>
                <c:pt idx="98">
                  <c:v>4.95</c:v>
                </c:pt>
                <c:pt idx="99">
                  <c:v>5</c:v>
                </c:pt>
                <c:pt idx="100">
                  <c:v>5.05</c:v>
                </c:pt>
                <c:pt idx="101">
                  <c:v>5.0999999999999996</c:v>
                </c:pt>
                <c:pt idx="102">
                  <c:v>5.15</c:v>
                </c:pt>
                <c:pt idx="103">
                  <c:v>5.2</c:v>
                </c:pt>
                <c:pt idx="104">
                  <c:v>5.25</c:v>
                </c:pt>
                <c:pt idx="105">
                  <c:v>5.3</c:v>
                </c:pt>
                <c:pt idx="106">
                  <c:v>5.35</c:v>
                </c:pt>
                <c:pt idx="107">
                  <c:v>5.4</c:v>
                </c:pt>
                <c:pt idx="108">
                  <c:v>5.45</c:v>
                </c:pt>
                <c:pt idx="109">
                  <c:v>5.5</c:v>
                </c:pt>
                <c:pt idx="110">
                  <c:v>5.55</c:v>
                </c:pt>
                <c:pt idx="111">
                  <c:v>5.6</c:v>
                </c:pt>
                <c:pt idx="112">
                  <c:v>5.65</c:v>
                </c:pt>
                <c:pt idx="113">
                  <c:v>5.7</c:v>
                </c:pt>
                <c:pt idx="114">
                  <c:v>5.75</c:v>
                </c:pt>
                <c:pt idx="115">
                  <c:v>5.8</c:v>
                </c:pt>
                <c:pt idx="116">
                  <c:v>5.85</c:v>
                </c:pt>
                <c:pt idx="117">
                  <c:v>5.9</c:v>
                </c:pt>
                <c:pt idx="118">
                  <c:v>5.95</c:v>
                </c:pt>
                <c:pt idx="119">
                  <c:v>6</c:v>
                </c:pt>
                <c:pt idx="120">
                  <c:v>6.05</c:v>
                </c:pt>
                <c:pt idx="121">
                  <c:v>6.1</c:v>
                </c:pt>
                <c:pt idx="122">
                  <c:v>6.15</c:v>
                </c:pt>
                <c:pt idx="123">
                  <c:v>6.2</c:v>
                </c:pt>
                <c:pt idx="124">
                  <c:v>6.25</c:v>
                </c:pt>
                <c:pt idx="125">
                  <c:v>6.3</c:v>
                </c:pt>
                <c:pt idx="126">
                  <c:v>6.35</c:v>
                </c:pt>
                <c:pt idx="127">
                  <c:v>6.4</c:v>
                </c:pt>
                <c:pt idx="128">
                  <c:v>6.45</c:v>
                </c:pt>
                <c:pt idx="129">
                  <c:v>6.5</c:v>
                </c:pt>
                <c:pt idx="130">
                  <c:v>6.55</c:v>
                </c:pt>
                <c:pt idx="131">
                  <c:v>6.6</c:v>
                </c:pt>
                <c:pt idx="132">
                  <c:v>6.65</c:v>
                </c:pt>
                <c:pt idx="133">
                  <c:v>6.7</c:v>
                </c:pt>
                <c:pt idx="134">
                  <c:v>6.75</c:v>
                </c:pt>
                <c:pt idx="135">
                  <c:v>6.8</c:v>
                </c:pt>
                <c:pt idx="136">
                  <c:v>6.85</c:v>
                </c:pt>
                <c:pt idx="137">
                  <c:v>6.9</c:v>
                </c:pt>
                <c:pt idx="138">
                  <c:v>6.95</c:v>
                </c:pt>
                <c:pt idx="139">
                  <c:v>7</c:v>
                </c:pt>
                <c:pt idx="140">
                  <c:v>7.05</c:v>
                </c:pt>
                <c:pt idx="141">
                  <c:v>7.1</c:v>
                </c:pt>
                <c:pt idx="142">
                  <c:v>7.15</c:v>
                </c:pt>
                <c:pt idx="143">
                  <c:v>7.2</c:v>
                </c:pt>
                <c:pt idx="144">
                  <c:v>7.25</c:v>
                </c:pt>
                <c:pt idx="145">
                  <c:v>7.3</c:v>
                </c:pt>
                <c:pt idx="146">
                  <c:v>7.35</c:v>
                </c:pt>
                <c:pt idx="147">
                  <c:v>7.4</c:v>
                </c:pt>
                <c:pt idx="148">
                  <c:v>7.45</c:v>
                </c:pt>
                <c:pt idx="149">
                  <c:v>7.5</c:v>
                </c:pt>
                <c:pt idx="150">
                  <c:v>7.55</c:v>
                </c:pt>
                <c:pt idx="151">
                  <c:v>7.6</c:v>
                </c:pt>
                <c:pt idx="152">
                  <c:v>7.65</c:v>
                </c:pt>
                <c:pt idx="153">
                  <c:v>7.7</c:v>
                </c:pt>
                <c:pt idx="154">
                  <c:v>7.75</c:v>
                </c:pt>
                <c:pt idx="155">
                  <c:v>7.8</c:v>
                </c:pt>
                <c:pt idx="156">
                  <c:v>7.85</c:v>
                </c:pt>
                <c:pt idx="157">
                  <c:v>7.9</c:v>
                </c:pt>
                <c:pt idx="158">
                  <c:v>7.95</c:v>
                </c:pt>
                <c:pt idx="159">
                  <c:v>8</c:v>
                </c:pt>
                <c:pt idx="160">
                  <c:v>8.0500000000000007</c:v>
                </c:pt>
                <c:pt idx="161">
                  <c:v>8.1</c:v>
                </c:pt>
                <c:pt idx="162">
                  <c:v>8.15</c:v>
                </c:pt>
                <c:pt idx="163">
                  <c:v>8.1999999999999993</c:v>
                </c:pt>
                <c:pt idx="164">
                  <c:v>8.25</c:v>
                </c:pt>
                <c:pt idx="165">
                  <c:v>8.3000000000000007</c:v>
                </c:pt>
                <c:pt idx="166">
                  <c:v>8.35</c:v>
                </c:pt>
                <c:pt idx="167">
                  <c:v>8.4</c:v>
                </c:pt>
                <c:pt idx="168">
                  <c:v>8.4499999999999993</c:v>
                </c:pt>
                <c:pt idx="169">
                  <c:v>8.5</c:v>
                </c:pt>
                <c:pt idx="170">
                  <c:v>8.5500000000000007</c:v>
                </c:pt>
                <c:pt idx="171">
                  <c:v>8.6</c:v>
                </c:pt>
                <c:pt idx="172">
                  <c:v>8.65</c:v>
                </c:pt>
                <c:pt idx="173">
                  <c:v>8.6999999999999993</c:v>
                </c:pt>
                <c:pt idx="174">
                  <c:v>8.75</c:v>
                </c:pt>
                <c:pt idx="175">
                  <c:v>8.8000000000000007</c:v>
                </c:pt>
                <c:pt idx="176">
                  <c:v>8.85</c:v>
                </c:pt>
                <c:pt idx="177">
                  <c:v>8.9</c:v>
                </c:pt>
                <c:pt idx="178">
                  <c:v>8.9499999999999993</c:v>
                </c:pt>
                <c:pt idx="179">
                  <c:v>9</c:v>
                </c:pt>
                <c:pt idx="180">
                  <c:v>9.0500000000000007</c:v>
                </c:pt>
                <c:pt idx="181">
                  <c:v>9.1</c:v>
                </c:pt>
                <c:pt idx="182">
                  <c:v>9.15</c:v>
                </c:pt>
                <c:pt idx="183">
                  <c:v>9.1999999999999993</c:v>
                </c:pt>
                <c:pt idx="184">
                  <c:v>9.25</c:v>
                </c:pt>
                <c:pt idx="185">
                  <c:v>9.3000000000000007</c:v>
                </c:pt>
                <c:pt idx="186">
                  <c:v>9.35</c:v>
                </c:pt>
                <c:pt idx="187">
                  <c:v>9.4</c:v>
                </c:pt>
                <c:pt idx="188">
                  <c:v>9.4499999999999993</c:v>
                </c:pt>
                <c:pt idx="189">
                  <c:v>9.5</c:v>
                </c:pt>
                <c:pt idx="190">
                  <c:v>9.5500000000000007</c:v>
                </c:pt>
                <c:pt idx="191">
                  <c:v>9.6</c:v>
                </c:pt>
                <c:pt idx="192">
                  <c:v>9.65</c:v>
                </c:pt>
                <c:pt idx="193">
                  <c:v>9.6999999999999993</c:v>
                </c:pt>
                <c:pt idx="194">
                  <c:v>9.75</c:v>
                </c:pt>
                <c:pt idx="195">
                  <c:v>9.8000000000000007</c:v>
                </c:pt>
                <c:pt idx="196">
                  <c:v>9.85</c:v>
                </c:pt>
                <c:pt idx="197">
                  <c:v>9.9</c:v>
                </c:pt>
                <c:pt idx="198">
                  <c:v>9.9499999999999993</c:v>
                </c:pt>
                <c:pt idx="199">
                  <c:v>10</c:v>
                </c:pt>
                <c:pt idx="200">
                  <c:v>10.050000000000001</c:v>
                </c:pt>
                <c:pt idx="201">
                  <c:v>10.1</c:v>
                </c:pt>
                <c:pt idx="202">
                  <c:v>10.15</c:v>
                </c:pt>
                <c:pt idx="203">
                  <c:v>10.199999999999999</c:v>
                </c:pt>
                <c:pt idx="204">
                  <c:v>10.25</c:v>
                </c:pt>
                <c:pt idx="205">
                  <c:v>10.3</c:v>
                </c:pt>
                <c:pt idx="206">
                  <c:v>10.35</c:v>
                </c:pt>
                <c:pt idx="207">
                  <c:v>10.4</c:v>
                </c:pt>
                <c:pt idx="208">
                  <c:v>10.45</c:v>
                </c:pt>
                <c:pt idx="209">
                  <c:v>10.5</c:v>
                </c:pt>
                <c:pt idx="210">
                  <c:v>10.55</c:v>
                </c:pt>
                <c:pt idx="211">
                  <c:v>10.6</c:v>
                </c:pt>
                <c:pt idx="212">
                  <c:v>10.65</c:v>
                </c:pt>
                <c:pt idx="213">
                  <c:v>10.7</c:v>
                </c:pt>
                <c:pt idx="214">
                  <c:v>10.75</c:v>
                </c:pt>
                <c:pt idx="215">
                  <c:v>10.8</c:v>
                </c:pt>
                <c:pt idx="216">
                  <c:v>10.85</c:v>
                </c:pt>
                <c:pt idx="217">
                  <c:v>10.9</c:v>
                </c:pt>
                <c:pt idx="218">
                  <c:v>10.95</c:v>
                </c:pt>
                <c:pt idx="219">
                  <c:v>11</c:v>
                </c:pt>
                <c:pt idx="220">
                  <c:v>11.05</c:v>
                </c:pt>
                <c:pt idx="221">
                  <c:v>11.1</c:v>
                </c:pt>
                <c:pt idx="222">
                  <c:v>11.15</c:v>
                </c:pt>
                <c:pt idx="223">
                  <c:v>11.2</c:v>
                </c:pt>
                <c:pt idx="224">
                  <c:v>11.25</c:v>
                </c:pt>
                <c:pt idx="225">
                  <c:v>11.3</c:v>
                </c:pt>
                <c:pt idx="226">
                  <c:v>11.35</c:v>
                </c:pt>
                <c:pt idx="227">
                  <c:v>11.4</c:v>
                </c:pt>
                <c:pt idx="228">
                  <c:v>11.45</c:v>
                </c:pt>
                <c:pt idx="229">
                  <c:v>11.5</c:v>
                </c:pt>
                <c:pt idx="230">
                  <c:v>11.55</c:v>
                </c:pt>
                <c:pt idx="231">
                  <c:v>11.6</c:v>
                </c:pt>
                <c:pt idx="232">
                  <c:v>11.65</c:v>
                </c:pt>
                <c:pt idx="233">
                  <c:v>11.7</c:v>
                </c:pt>
                <c:pt idx="234">
                  <c:v>11.75</c:v>
                </c:pt>
                <c:pt idx="235">
                  <c:v>11.8</c:v>
                </c:pt>
                <c:pt idx="236">
                  <c:v>11.85</c:v>
                </c:pt>
                <c:pt idx="237">
                  <c:v>11.9</c:v>
                </c:pt>
                <c:pt idx="238">
                  <c:v>11.95</c:v>
                </c:pt>
                <c:pt idx="239">
                  <c:v>12</c:v>
                </c:pt>
                <c:pt idx="240">
                  <c:v>12.05</c:v>
                </c:pt>
                <c:pt idx="241">
                  <c:v>12.1</c:v>
                </c:pt>
                <c:pt idx="242">
                  <c:v>12.15</c:v>
                </c:pt>
                <c:pt idx="243">
                  <c:v>12.2</c:v>
                </c:pt>
                <c:pt idx="244">
                  <c:v>12.25</c:v>
                </c:pt>
                <c:pt idx="245">
                  <c:v>12.3</c:v>
                </c:pt>
                <c:pt idx="246">
                  <c:v>12.35</c:v>
                </c:pt>
                <c:pt idx="247">
                  <c:v>12.4</c:v>
                </c:pt>
                <c:pt idx="248">
                  <c:v>12.45</c:v>
                </c:pt>
                <c:pt idx="249">
                  <c:v>12.5</c:v>
                </c:pt>
                <c:pt idx="250">
                  <c:v>12.55</c:v>
                </c:pt>
                <c:pt idx="251">
                  <c:v>12.6</c:v>
                </c:pt>
                <c:pt idx="252">
                  <c:v>12.65</c:v>
                </c:pt>
                <c:pt idx="253">
                  <c:v>12.7</c:v>
                </c:pt>
                <c:pt idx="254">
                  <c:v>12.75</c:v>
                </c:pt>
                <c:pt idx="255">
                  <c:v>12.8</c:v>
                </c:pt>
                <c:pt idx="256">
                  <c:v>12.85</c:v>
                </c:pt>
                <c:pt idx="257">
                  <c:v>12.9</c:v>
                </c:pt>
                <c:pt idx="258">
                  <c:v>12.95</c:v>
                </c:pt>
                <c:pt idx="259">
                  <c:v>13</c:v>
                </c:pt>
                <c:pt idx="260">
                  <c:v>13.05</c:v>
                </c:pt>
                <c:pt idx="261">
                  <c:v>13.1</c:v>
                </c:pt>
                <c:pt idx="262">
                  <c:v>13.15</c:v>
                </c:pt>
                <c:pt idx="263">
                  <c:v>13.2</c:v>
                </c:pt>
                <c:pt idx="264">
                  <c:v>13.25</c:v>
                </c:pt>
                <c:pt idx="265">
                  <c:v>13.3</c:v>
                </c:pt>
                <c:pt idx="266">
                  <c:v>13.35</c:v>
                </c:pt>
                <c:pt idx="267">
                  <c:v>13.4</c:v>
                </c:pt>
                <c:pt idx="268">
                  <c:v>13.45</c:v>
                </c:pt>
                <c:pt idx="269">
                  <c:v>13.5</c:v>
                </c:pt>
                <c:pt idx="270">
                  <c:v>13.55</c:v>
                </c:pt>
                <c:pt idx="271">
                  <c:v>13.6</c:v>
                </c:pt>
                <c:pt idx="272">
                  <c:v>13.65</c:v>
                </c:pt>
                <c:pt idx="273">
                  <c:v>13.7</c:v>
                </c:pt>
                <c:pt idx="274">
                  <c:v>13.75</c:v>
                </c:pt>
                <c:pt idx="275">
                  <c:v>13.8</c:v>
                </c:pt>
                <c:pt idx="276">
                  <c:v>13.85</c:v>
                </c:pt>
                <c:pt idx="277">
                  <c:v>13.9</c:v>
                </c:pt>
                <c:pt idx="278">
                  <c:v>13.95</c:v>
                </c:pt>
                <c:pt idx="279">
                  <c:v>14</c:v>
                </c:pt>
                <c:pt idx="280">
                  <c:v>14.05</c:v>
                </c:pt>
                <c:pt idx="281">
                  <c:v>14.1</c:v>
                </c:pt>
                <c:pt idx="282">
                  <c:v>14.15</c:v>
                </c:pt>
                <c:pt idx="283">
                  <c:v>14.2</c:v>
                </c:pt>
                <c:pt idx="284">
                  <c:v>14.25</c:v>
                </c:pt>
                <c:pt idx="285">
                  <c:v>14.3</c:v>
                </c:pt>
                <c:pt idx="286">
                  <c:v>14.35</c:v>
                </c:pt>
                <c:pt idx="287">
                  <c:v>14.4</c:v>
                </c:pt>
                <c:pt idx="288">
                  <c:v>14.45</c:v>
                </c:pt>
                <c:pt idx="289">
                  <c:v>14.5</c:v>
                </c:pt>
                <c:pt idx="290">
                  <c:v>14.55</c:v>
                </c:pt>
                <c:pt idx="291">
                  <c:v>14.6</c:v>
                </c:pt>
                <c:pt idx="292">
                  <c:v>14.65</c:v>
                </c:pt>
                <c:pt idx="293">
                  <c:v>14.7</c:v>
                </c:pt>
                <c:pt idx="294">
                  <c:v>14.75</c:v>
                </c:pt>
                <c:pt idx="295">
                  <c:v>14.8</c:v>
                </c:pt>
                <c:pt idx="296">
                  <c:v>14.85</c:v>
                </c:pt>
                <c:pt idx="297">
                  <c:v>14.9</c:v>
                </c:pt>
                <c:pt idx="298">
                  <c:v>14.95</c:v>
                </c:pt>
                <c:pt idx="299">
                  <c:v>15</c:v>
                </c:pt>
                <c:pt idx="300">
                  <c:v>15.05</c:v>
                </c:pt>
                <c:pt idx="301">
                  <c:v>15.1</c:v>
                </c:pt>
                <c:pt idx="302">
                  <c:v>15.15</c:v>
                </c:pt>
                <c:pt idx="303">
                  <c:v>15.2</c:v>
                </c:pt>
                <c:pt idx="304">
                  <c:v>15.25</c:v>
                </c:pt>
                <c:pt idx="305">
                  <c:v>15.3</c:v>
                </c:pt>
                <c:pt idx="306">
                  <c:v>15.35</c:v>
                </c:pt>
                <c:pt idx="307">
                  <c:v>15.4</c:v>
                </c:pt>
                <c:pt idx="308">
                  <c:v>15.45</c:v>
                </c:pt>
                <c:pt idx="309">
                  <c:v>15.5</c:v>
                </c:pt>
                <c:pt idx="310">
                  <c:v>15.55</c:v>
                </c:pt>
                <c:pt idx="311">
                  <c:v>15.6</c:v>
                </c:pt>
                <c:pt idx="312">
                  <c:v>15.65</c:v>
                </c:pt>
                <c:pt idx="313">
                  <c:v>15.7</c:v>
                </c:pt>
                <c:pt idx="314">
                  <c:v>15.75</c:v>
                </c:pt>
                <c:pt idx="315">
                  <c:v>15.8</c:v>
                </c:pt>
                <c:pt idx="316">
                  <c:v>15.85</c:v>
                </c:pt>
                <c:pt idx="317">
                  <c:v>15.9</c:v>
                </c:pt>
                <c:pt idx="318">
                  <c:v>15.95</c:v>
                </c:pt>
                <c:pt idx="319">
                  <c:v>16</c:v>
                </c:pt>
                <c:pt idx="320">
                  <c:v>16.05</c:v>
                </c:pt>
                <c:pt idx="321">
                  <c:v>16.100000000000001</c:v>
                </c:pt>
                <c:pt idx="322">
                  <c:v>16.149999999999999</c:v>
                </c:pt>
                <c:pt idx="323">
                  <c:v>16.2</c:v>
                </c:pt>
                <c:pt idx="324">
                  <c:v>16.25</c:v>
                </c:pt>
                <c:pt idx="325">
                  <c:v>16.3</c:v>
                </c:pt>
                <c:pt idx="326">
                  <c:v>16.350000000000001</c:v>
                </c:pt>
                <c:pt idx="327">
                  <c:v>16.399999999999999</c:v>
                </c:pt>
                <c:pt idx="328">
                  <c:v>16.45</c:v>
                </c:pt>
                <c:pt idx="329">
                  <c:v>16.5</c:v>
                </c:pt>
                <c:pt idx="330">
                  <c:v>16.55</c:v>
                </c:pt>
                <c:pt idx="331">
                  <c:v>16.600000000000001</c:v>
                </c:pt>
                <c:pt idx="332">
                  <c:v>16.649999999999999</c:v>
                </c:pt>
                <c:pt idx="333">
                  <c:v>16.7</c:v>
                </c:pt>
                <c:pt idx="334">
                  <c:v>16.75</c:v>
                </c:pt>
                <c:pt idx="335">
                  <c:v>16.8</c:v>
                </c:pt>
                <c:pt idx="336">
                  <c:v>16.850000000000001</c:v>
                </c:pt>
                <c:pt idx="337">
                  <c:v>16.899999999999999</c:v>
                </c:pt>
                <c:pt idx="338">
                  <c:v>16.95</c:v>
                </c:pt>
                <c:pt idx="339">
                  <c:v>17</c:v>
                </c:pt>
                <c:pt idx="340">
                  <c:v>17.05</c:v>
                </c:pt>
                <c:pt idx="341">
                  <c:v>17.100000000000001</c:v>
                </c:pt>
                <c:pt idx="342">
                  <c:v>17.149999999999999</c:v>
                </c:pt>
                <c:pt idx="343">
                  <c:v>17.2</c:v>
                </c:pt>
                <c:pt idx="344">
                  <c:v>17.25</c:v>
                </c:pt>
                <c:pt idx="345">
                  <c:v>17.3</c:v>
                </c:pt>
                <c:pt idx="346">
                  <c:v>17.350000000000001</c:v>
                </c:pt>
                <c:pt idx="347">
                  <c:v>17.399999999999999</c:v>
                </c:pt>
                <c:pt idx="348">
                  <c:v>17.45</c:v>
                </c:pt>
                <c:pt idx="349">
                  <c:v>17.5</c:v>
                </c:pt>
                <c:pt idx="350">
                  <c:v>17.55</c:v>
                </c:pt>
                <c:pt idx="351">
                  <c:v>17.600000000000001</c:v>
                </c:pt>
                <c:pt idx="352">
                  <c:v>17.649999999999999</c:v>
                </c:pt>
                <c:pt idx="353">
                  <c:v>17.7</c:v>
                </c:pt>
                <c:pt idx="354">
                  <c:v>17.75</c:v>
                </c:pt>
                <c:pt idx="355">
                  <c:v>17.8</c:v>
                </c:pt>
                <c:pt idx="356">
                  <c:v>17.850000000000001</c:v>
                </c:pt>
                <c:pt idx="357">
                  <c:v>17.899999999999999</c:v>
                </c:pt>
                <c:pt idx="358">
                  <c:v>17.95</c:v>
                </c:pt>
                <c:pt idx="359">
                  <c:v>18</c:v>
                </c:pt>
                <c:pt idx="360">
                  <c:v>18.05</c:v>
                </c:pt>
                <c:pt idx="361">
                  <c:v>18.100000000000001</c:v>
                </c:pt>
                <c:pt idx="362">
                  <c:v>18.149999999999999</c:v>
                </c:pt>
                <c:pt idx="363">
                  <c:v>18.2</c:v>
                </c:pt>
                <c:pt idx="364">
                  <c:v>18.25</c:v>
                </c:pt>
                <c:pt idx="365">
                  <c:v>18.3</c:v>
                </c:pt>
                <c:pt idx="366">
                  <c:v>18.350000000000001</c:v>
                </c:pt>
                <c:pt idx="367">
                  <c:v>18.399999999999999</c:v>
                </c:pt>
                <c:pt idx="368">
                  <c:v>18.45</c:v>
                </c:pt>
                <c:pt idx="369">
                  <c:v>18.5</c:v>
                </c:pt>
                <c:pt idx="370">
                  <c:v>18.55</c:v>
                </c:pt>
                <c:pt idx="371">
                  <c:v>18.600000000000001</c:v>
                </c:pt>
                <c:pt idx="372">
                  <c:v>18.649999999999999</c:v>
                </c:pt>
                <c:pt idx="373">
                  <c:v>18.7</c:v>
                </c:pt>
                <c:pt idx="374">
                  <c:v>18.75</c:v>
                </c:pt>
                <c:pt idx="375">
                  <c:v>18.8</c:v>
                </c:pt>
                <c:pt idx="376">
                  <c:v>18.850000000000001</c:v>
                </c:pt>
                <c:pt idx="377">
                  <c:v>18.899999999999999</c:v>
                </c:pt>
                <c:pt idx="378">
                  <c:v>18.95</c:v>
                </c:pt>
                <c:pt idx="379">
                  <c:v>19</c:v>
                </c:pt>
                <c:pt idx="380">
                  <c:v>19.05</c:v>
                </c:pt>
                <c:pt idx="381">
                  <c:v>19.100000000000001</c:v>
                </c:pt>
                <c:pt idx="382">
                  <c:v>19.149999999999999</c:v>
                </c:pt>
                <c:pt idx="383">
                  <c:v>19.2</c:v>
                </c:pt>
                <c:pt idx="384">
                  <c:v>19.25</c:v>
                </c:pt>
                <c:pt idx="385">
                  <c:v>19.3</c:v>
                </c:pt>
                <c:pt idx="386">
                  <c:v>19.350000000000001</c:v>
                </c:pt>
                <c:pt idx="387">
                  <c:v>19.399999999999999</c:v>
                </c:pt>
                <c:pt idx="388">
                  <c:v>19.45</c:v>
                </c:pt>
                <c:pt idx="389">
                  <c:v>19.5</c:v>
                </c:pt>
                <c:pt idx="390">
                  <c:v>19.55</c:v>
                </c:pt>
                <c:pt idx="391">
                  <c:v>19.600000000000001</c:v>
                </c:pt>
                <c:pt idx="392">
                  <c:v>19.649999999999999</c:v>
                </c:pt>
                <c:pt idx="393">
                  <c:v>19.7</c:v>
                </c:pt>
                <c:pt idx="394">
                  <c:v>19.75</c:v>
                </c:pt>
                <c:pt idx="395">
                  <c:v>19.8</c:v>
                </c:pt>
                <c:pt idx="396">
                  <c:v>19.850000000000001</c:v>
                </c:pt>
                <c:pt idx="397">
                  <c:v>19.899999999999999</c:v>
                </c:pt>
                <c:pt idx="398">
                  <c:v>19.95</c:v>
                </c:pt>
                <c:pt idx="399">
                  <c:v>20</c:v>
                </c:pt>
                <c:pt idx="400">
                  <c:v>20.05</c:v>
                </c:pt>
                <c:pt idx="401">
                  <c:v>20.100000000000001</c:v>
                </c:pt>
                <c:pt idx="402">
                  <c:v>20.149999999999999</c:v>
                </c:pt>
                <c:pt idx="403">
                  <c:v>20.2</c:v>
                </c:pt>
                <c:pt idx="404">
                  <c:v>20.25</c:v>
                </c:pt>
                <c:pt idx="405">
                  <c:v>20.3</c:v>
                </c:pt>
                <c:pt idx="406">
                  <c:v>20.350000000000001</c:v>
                </c:pt>
                <c:pt idx="407">
                  <c:v>20.399999999999999</c:v>
                </c:pt>
                <c:pt idx="408">
                  <c:v>20.45</c:v>
                </c:pt>
                <c:pt idx="409">
                  <c:v>20.5</c:v>
                </c:pt>
                <c:pt idx="410">
                  <c:v>20.55</c:v>
                </c:pt>
                <c:pt idx="411">
                  <c:v>20.6</c:v>
                </c:pt>
                <c:pt idx="412">
                  <c:v>20.65</c:v>
                </c:pt>
                <c:pt idx="413">
                  <c:v>20.7</c:v>
                </c:pt>
                <c:pt idx="414">
                  <c:v>20.75</c:v>
                </c:pt>
                <c:pt idx="415">
                  <c:v>20.8</c:v>
                </c:pt>
                <c:pt idx="416">
                  <c:v>20.85</c:v>
                </c:pt>
                <c:pt idx="417">
                  <c:v>20.9</c:v>
                </c:pt>
                <c:pt idx="418">
                  <c:v>20.95</c:v>
                </c:pt>
                <c:pt idx="419">
                  <c:v>21</c:v>
                </c:pt>
                <c:pt idx="420">
                  <c:v>21.05</c:v>
                </c:pt>
                <c:pt idx="421">
                  <c:v>21.1</c:v>
                </c:pt>
                <c:pt idx="422">
                  <c:v>21.15</c:v>
                </c:pt>
                <c:pt idx="423">
                  <c:v>21.2</c:v>
                </c:pt>
                <c:pt idx="424">
                  <c:v>21.25</c:v>
                </c:pt>
                <c:pt idx="425">
                  <c:v>21.3</c:v>
                </c:pt>
                <c:pt idx="426">
                  <c:v>21.35</c:v>
                </c:pt>
                <c:pt idx="427">
                  <c:v>21.4</c:v>
                </c:pt>
                <c:pt idx="428">
                  <c:v>21.45</c:v>
                </c:pt>
                <c:pt idx="429">
                  <c:v>21.5</c:v>
                </c:pt>
                <c:pt idx="430">
                  <c:v>21.55</c:v>
                </c:pt>
                <c:pt idx="431">
                  <c:v>21.6</c:v>
                </c:pt>
                <c:pt idx="432">
                  <c:v>21.65</c:v>
                </c:pt>
                <c:pt idx="433">
                  <c:v>21.7</c:v>
                </c:pt>
                <c:pt idx="434">
                  <c:v>21.75</c:v>
                </c:pt>
                <c:pt idx="435">
                  <c:v>21.8</c:v>
                </c:pt>
                <c:pt idx="436">
                  <c:v>21.85</c:v>
                </c:pt>
                <c:pt idx="437">
                  <c:v>21.9</c:v>
                </c:pt>
                <c:pt idx="438">
                  <c:v>21.95</c:v>
                </c:pt>
                <c:pt idx="439">
                  <c:v>22</c:v>
                </c:pt>
                <c:pt idx="440">
                  <c:v>22.05</c:v>
                </c:pt>
                <c:pt idx="441">
                  <c:v>22.1</c:v>
                </c:pt>
                <c:pt idx="442">
                  <c:v>22.15</c:v>
                </c:pt>
                <c:pt idx="443">
                  <c:v>22.2</c:v>
                </c:pt>
                <c:pt idx="444">
                  <c:v>22.25</c:v>
                </c:pt>
                <c:pt idx="445">
                  <c:v>22.3</c:v>
                </c:pt>
                <c:pt idx="446">
                  <c:v>22.35</c:v>
                </c:pt>
                <c:pt idx="447">
                  <c:v>22.4</c:v>
                </c:pt>
                <c:pt idx="448">
                  <c:v>22.45</c:v>
                </c:pt>
                <c:pt idx="449">
                  <c:v>22.5</c:v>
                </c:pt>
                <c:pt idx="450">
                  <c:v>22.55</c:v>
                </c:pt>
                <c:pt idx="451">
                  <c:v>22.6</c:v>
                </c:pt>
                <c:pt idx="452">
                  <c:v>22.65</c:v>
                </c:pt>
                <c:pt idx="453">
                  <c:v>22.7</c:v>
                </c:pt>
                <c:pt idx="454">
                  <c:v>22.75</c:v>
                </c:pt>
                <c:pt idx="455">
                  <c:v>22.8</c:v>
                </c:pt>
                <c:pt idx="456">
                  <c:v>22.85</c:v>
                </c:pt>
                <c:pt idx="457">
                  <c:v>22.9</c:v>
                </c:pt>
                <c:pt idx="458">
                  <c:v>22.95</c:v>
                </c:pt>
                <c:pt idx="459">
                  <c:v>23</c:v>
                </c:pt>
                <c:pt idx="460">
                  <c:v>23.05</c:v>
                </c:pt>
                <c:pt idx="461">
                  <c:v>23.1</c:v>
                </c:pt>
                <c:pt idx="462">
                  <c:v>23.15</c:v>
                </c:pt>
                <c:pt idx="463">
                  <c:v>23.2</c:v>
                </c:pt>
                <c:pt idx="464">
                  <c:v>23.25</c:v>
                </c:pt>
                <c:pt idx="465">
                  <c:v>23.3</c:v>
                </c:pt>
                <c:pt idx="466">
                  <c:v>23.35</c:v>
                </c:pt>
                <c:pt idx="467">
                  <c:v>23.4</c:v>
                </c:pt>
                <c:pt idx="468">
                  <c:v>23.45</c:v>
                </c:pt>
                <c:pt idx="469">
                  <c:v>23.5</c:v>
                </c:pt>
                <c:pt idx="470">
                  <c:v>23.55</c:v>
                </c:pt>
                <c:pt idx="471">
                  <c:v>23.6</c:v>
                </c:pt>
                <c:pt idx="472">
                  <c:v>23.65</c:v>
                </c:pt>
                <c:pt idx="473">
                  <c:v>23.7</c:v>
                </c:pt>
                <c:pt idx="474">
                  <c:v>23.75</c:v>
                </c:pt>
                <c:pt idx="475">
                  <c:v>23.8</c:v>
                </c:pt>
                <c:pt idx="476">
                  <c:v>23.85</c:v>
                </c:pt>
                <c:pt idx="477">
                  <c:v>23.9</c:v>
                </c:pt>
                <c:pt idx="478">
                  <c:v>23.95</c:v>
                </c:pt>
                <c:pt idx="479">
                  <c:v>24</c:v>
                </c:pt>
                <c:pt idx="480">
                  <c:v>24.05</c:v>
                </c:pt>
                <c:pt idx="481">
                  <c:v>24.1</c:v>
                </c:pt>
                <c:pt idx="482">
                  <c:v>24.15</c:v>
                </c:pt>
                <c:pt idx="483">
                  <c:v>24.2</c:v>
                </c:pt>
                <c:pt idx="484">
                  <c:v>24.25</c:v>
                </c:pt>
                <c:pt idx="485">
                  <c:v>24.3</c:v>
                </c:pt>
                <c:pt idx="486">
                  <c:v>24.35</c:v>
                </c:pt>
                <c:pt idx="487">
                  <c:v>24.4</c:v>
                </c:pt>
                <c:pt idx="488">
                  <c:v>24.45</c:v>
                </c:pt>
                <c:pt idx="489">
                  <c:v>24.5</c:v>
                </c:pt>
                <c:pt idx="490">
                  <c:v>24.55</c:v>
                </c:pt>
                <c:pt idx="491">
                  <c:v>24.6</c:v>
                </c:pt>
                <c:pt idx="492">
                  <c:v>24.65</c:v>
                </c:pt>
                <c:pt idx="493">
                  <c:v>24.7</c:v>
                </c:pt>
                <c:pt idx="494">
                  <c:v>24.75</c:v>
                </c:pt>
                <c:pt idx="495">
                  <c:v>24.8</c:v>
                </c:pt>
                <c:pt idx="496">
                  <c:v>24.85</c:v>
                </c:pt>
                <c:pt idx="497">
                  <c:v>24.9</c:v>
                </c:pt>
                <c:pt idx="498">
                  <c:v>24.95</c:v>
                </c:pt>
                <c:pt idx="499">
                  <c:v>25</c:v>
                </c:pt>
                <c:pt idx="500">
                  <c:v>25.05</c:v>
                </c:pt>
                <c:pt idx="501">
                  <c:v>25.1</c:v>
                </c:pt>
                <c:pt idx="502">
                  <c:v>25.15</c:v>
                </c:pt>
                <c:pt idx="503">
                  <c:v>25.2</c:v>
                </c:pt>
                <c:pt idx="504">
                  <c:v>25.25</c:v>
                </c:pt>
                <c:pt idx="505">
                  <c:v>25.3</c:v>
                </c:pt>
                <c:pt idx="506">
                  <c:v>25.35</c:v>
                </c:pt>
                <c:pt idx="507">
                  <c:v>25.4</c:v>
                </c:pt>
                <c:pt idx="508">
                  <c:v>25.45</c:v>
                </c:pt>
                <c:pt idx="509">
                  <c:v>25.5</c:v>
                </c:pt>
                <c:pt idx="510">
                  <c:v>25.55</c:v>
                </c:pt>
                <c:pt idx="511">
                  <c:v>25.6</c:v>
                </c:pt>
                <c:pt idx="512">
                  <c:v>25.65</c:v>
                </c:pt>
                <c:pt idx="513">
                  <c:v>25.7</c:v>
                </c:pt>
                <c:pt idx="514">
                  <c:v>25.75</c:v>
                </c:pt>
                <c:pt idx="515">
                  <c:v>25.8</c:v>
                </c:pt>
                <c:pt idx="516">
                  <c:v>25.85</c:v>
                </c:pt>
                <c:pt idx="517">
                  <c:v>25.9</c:v>
                </c:pt>
                <c:pt idx="518">
                  <c:v>25.95</c:v>
                </c:pt>
                <c:pt idx="519">
                  <c:v>26</c:v>
                </c:pt>
                <c:pt idx="520">
                  <c:v>26.05</c:v>
                </c:pt>
                <c:pt idx="521">
                  <c:v>26.1</c:v>
                </c:pt>
                <c:pt idx="522">
                  <c:v>26.15</c:v>
                </c:pt>
                <c:pt idx="523">
                  <c:v>26.2</c:v>
                </c:pt>
                <c:pt idx="524">
                  <c:v>26.25</c:v>
                </c:pt>
                <c:pt idx="525">
                  <c:v>26.3</c:v>
                </c:pt>
                <c:pt idx="526">
                  <c:v>26.35</c:v>
                </c:pt>
                <c:pt idx="527">
                  <c:v>26.4</c:v>
                </c:pt>
                <c:pt idx="528">
                  <c:v>26.45</c:v>
                </c:pt>
                <c:pt idx="529">
                  <c:v>26.5</c:v>
                </c:pt>
                <c:pt idx="530">
                  <c:v>26.55</c:v>
                </c:pt>
                <c:pt idx="531">
                  <c:v>26.6</c:v>
                </c:pt>
                <c:pt idx="532">
                  <c:v>26.65</c:v>
                </c:pt>
                <c:pt idx="533">
                  <c:v>26.7</c:v>
                </c:pt>
                <c:pt idx="534">
                  <c:v>26.75</c:v>
                </c:pt>
                <c:pt idx="535">
                  <c:v>26.8</c:v>
                </c:pt>
                <c:pt idx="536">
                  <c:v>26.85</c:v>
                </c:pt>
                <c:pt idx="537">
                  <c:v>26.9</c:v>
                </c:pt>
                <c:pt idx="538">
                  <c:v>26.95</c:v>
                </c:pt>
                <c:pt idx="539">
                  <c:v>27</c:v>
                </c:pt>
                <c:pt idx="540">
                  <c:v>27.05</c:v>
                </c:pt>
                <c:pt idx="541">
                  <c:v>27.1</c:v>
                </c:pt>
                <c:pt idx="542">
                  <c:v>27.15</c:v>
                </c:pt>
                <c:pt idx="543">
                  <c:v>27.2</c:v>
                </c:pt>
                <c:pt idx="544">
                  <c:v>27.25</c:v>
                </c:pt>
                <c:pt idx="545">
                  <c:v>27.3</c:v>
                </c:pt>
                <c:pt idx="546">
                  <c:v>27.35</c:v>
                </c:pt>
                <c:pt idx="547">
                  <c:v>27.4</c:v>
                </c:pt>
                <c:pt idx="548">
                  <c:v>27.45</c:v>
                </c:pt>
                <c:pt idx="549">
                  <c:v>27.5</c:v>
                </c:pt>
                <c:pt idx="550">
                  <c:v>27.55</c:v>
                </c:pt>
                <c:pt idx="551">
                  <c:v>27.6</c:v>
                </c:pt>
                <c:pt idx="552">
                  <c:v>27.65</c:v>
                </c:pt>
                <c:pt idx="553">
                  <c:v>27.7</c:v>
                </c:pt>
                <c:pt idx="554">
                  <c:v>27.75</c:v>
                </c:pt>
                <c:pt idx="555">
                  <c:v>27.8</c:v>
                </c:pt>
                <c:pt idx="556">
                  <c:v>27.85</c:v>
                </c:pt>
                <c:pt idx="557">
                  <c:v>27.9</c:v>
                </c:pt>
                <c:pt idx="558">
                  <c:v>27.95</c:v>
                </c:pt>
                <c:pt idx="559">
                  <c:v>28</c:v>
                </c:pt>
                <c:pt idx="560">
                  <c:v>28.05</c:v>
                </c:pt>
                <c:pt idx="561">
                  <c:v>28.1</c:v>
                </c:pt>
                <c:pt idx="562">
                  <c:v>28.15</c:v>
                </c:pt>
                <c:pt idx="563">
                  <c:v>28.2</c:v>
                </c:pt>
                <c:pt idx="564">
                  <c:v>28.25</c:v>
                </c:pt>
                <c:pt idx="565">
                  <c:v>28.3</c:v>
                </c:pt>
                <c:pt idx="566">
                  <c:v>28.35</c:v>
                </c:pt>
                <c:pt idx="567">
                  <c:v>28.4</c:v>
                </c:pt>
                <c:pt idx="568">
                  <c:v>28.45</c:v>
                </c:pt>
                <c:pt idx="569">
                  <c:v>28.5</c:v>
                </c:pt>
                <c:pt idx="570">
                  <c:v>28.55</c:v>
                </c:pt>
                <c:pt idx="571">
                  <c:v>28.6</c:v>
                </c:pt>
                <c:pt idx="572">
                  <c:v>28.65</c:v>
                </c:pt>
                <c:pt idx="573">
                  <c:v>28.7</c:v>
                </c:pt>
                <c:pt idx="574">
                  <c:v>28.75</c:v>
                </c:pt>
                <c:pt idx="575">
                  <c:v>28.8</c:v>
                </c:pt>
                <c:pt idx="576">
                  <c:v>28.85</c:v>
                </c:pt>
                <c:pt idx="577">
                  <c:v>28.9</c:v>
                </c:pt>
                <c:pt idx="578">
                  <c:v>28.95</c:v>
                </c:pt>
                <c:pt idx="579">
                  <c:v>29</c:v>
                </c:pt>
                <c:pt idx="580">
                  <c:v>29.05</c:v>
                </c:pt>
                <c:pt idx="581">
                  <c:v>29.1</c:v>
                </c:pt>
                <c:pt idx="582">
                  <c:v>29.15</c:v>
                </c:pt>
                <c:pt idx="583">
                  <c:v>29.2</c:v>
                </c:pt>
                <c:pt idx="584">
                  <c:v>29.25</c:v>
                </c:pt>
                <c:pt idx="585">
                  <c:v>29.3</c:v>
                </c:pt>
                <c:pt idx="586">
                  <c:v>29.35</c:v>
                </c:pt>
                <c:pt idx="587">
                  <c:v>29.4</c:v>
                </c:pt>
                <c:pt idx="588">
                  <c:v>29.45</c:v>
                </c:pt>
                <c:pt idx="589">
                  <c:v>29.5</c:v>
                </c:pt>
                <c:pt idx="590">
                  <c:v>29.55</c:v>
                </c:pt>
                <c:pt idx="591">
                  <c:v>29.6</c:v>
                </c:pt>
                <c:pt idx="592">
                  <c:v>29.65</c:v>
                </c:pt>
                <c:pt idx="593">
                  <c:v>29.7</c:v>
                </c:pt>
                <c:pt idx="594">
                  <c:v>29.75</c:v>
                </c:pt>
                <c:pt idx="595">
                  <c:v>29.8</c:v>
                </c:pt>
                <c:pt idx="596">
                  <c:v>29.85</c:v>
                </c:pt>
                <c:pt idx="597">
                  <c:v>29.9</c:v>
                </c:pt>
                <c:pt idx="598">
                  <c:v>29.95</c:v>
                </c:pt>
                <c:pt idx="599">
                  <c:v>30</c:v>
                </c:pt>
                <c:pt idx="600">
                  <c:v>30.05</c:v>
                </c:pt>
                <c:pt idx="601">
                  <c:v>30.1</c:v>
                </c:pt>
                <c:pt idx="602">
                  <c:v>30.15</c:v>
                </c:pt>
                <c:pt idx="603">
                  <c:v>30.2</c:v>
                </c:pt>
                <c:pt idx="604">
                  <c:v>30.25</c:v>
                </c:pt>
                <c:pt idx="605">
                  <c:v>30.3</c:v>
                </c:pt>
                <c:pt idx="606">
                  <c:v>30.35</c:v>
                </c:pt>
                <c:pt idx="607">
                  <c:v>30.4</c:v>
                </c:pt>
                <c:pt idx="608">
                  <c:v>30.45</c:v>
                </c:pt>
                <c:pt idx="609">
                  <c:v>30.5</c:v>
                </c:pt>
                <c:pt idx="610">
                  <c:v>30.55</c:v>
                </c:pt>
                <c:pt idx="611">
                  <c:v>30.6</c:v>
                </c:pt>
                <c:pt idx="612">
                  <c:v>30.65</c:v>
                </c:pt>
                <c:pt idx="613">
                  <c:v>30.7</c:v>
                </c:pt>
                <c:pt idx="614">
                  <c:v>30.75</c:v>
                </c:pt>
                <c:pt idx="615">
                  <c:v>30.8</c:v>
                </c:pt>
                <c:pt idx="616">
                  <c:v>30.85</c:v>
                </c:pt>
                <c:pt idx="617">
                  <c:v>30.9</c:v>
                </c:pt>
                <c:pt idx="618">
                  <c:v>30.95</c:v>
                </c:pt>
                <c:pt idx="619">
                  <c:v>31</c:v>
                </c:pt>
                <c:pt idx="620">
                  <c:v>31.05</c:v>
                </c:pt>
                <c:pt idx="621">
                  <c:v>31.1</c:v>
                </c:pt>
                <c:pt idx="622">
                  <c:v>31.15</c:v>
                </c:pt>
                <c:pt idx="623">
                  <c:v>31.2</c:v>
                </c:pt>
                <c:pt idx="624">
                  <c:v>31.25</c:v>
                </c:pt>
                <c:pt idx="625">
                  <c:v>31.3</c:v>
                </c:pt>
                <c:pt idx="626">
                  <c:v>31.35</c:v>
                </c:pt>
                <c:pt idx="627">
                  <c:v>31.4</c:v>
                </c:pt>
                <c:pt idx="628">
                  <c:v>31.45</c:v>
                </c:pt>
                <c:pt idx="629">
                  <c:v>31.5</c:v>
                </c:pt>
                <c:pt idx="630">
                  <c:v>31.55</c:v>
                </c:pt>
                <c:pt idx="631">
                  <c:v>31.6</c:v>
                </c:pt>
                <c:pt idx="632">
                  <c:v>31.65</c:v>
                </c:pt>
                <c:pt idx="633">
                  <c:v>31.7</c:v>
                </c:pt>
                <c:pt idx="634">
                  <c:v>31.75</c:v>
                </c:pt>
                <c:pt idx="635">
                  <c:v>31.8</c:v>
                </c:pt>
                <c:pt idx="636">
                  <c:v>31.85</c:v>
                </c:pt>
                <c:pt idx="637">
                  <c:v>31.9</c:v>
                </c:pt>
                <c:pt idx="638">
                  <c:v>31.95</c:v>
                </c:pt>
                <c:pt idx="639">
                  <c:v>32</c:v>
                </c:pt>
                <c:pt idx="640">
                  <c:v>32.049999999999997</c:v>
                </c:pt>
                <c:pt idx="641">
                  <c:v>32.1</c:v>
                </c:pt>
                <c:pt idx="642">
                  <c:v>32.15</c:v>
                </c:pt>
                <c:pt idx="643">
                  <c:v>32.200000000000003</c:v>
                </c:pt>
                <c:pt idx="644">
                  <c:v>32.25</c:v>
                </c:pt>
                <c:pt idx="645">
                  <c:v>32.299999999999997</c:v>
                </c:pt>
                <c:pt idx="646">
                  <c:v>32.35</c:v>
                </c:pt>
                <c:pt idx="647">
                  <c:v>32.4</c:v>
                </c:pt>
                <c:pt idx="648">
                  <c:v>32.450000000000003</c:v>
                </c:pt>
                <c:pt idx="649">
                  <c:v>32.5</c:v>
                </c:pt>
                <c:pt idx="650">
                  <c:v>32.549999999999997</c:v>
                </c:pt>
                <c:pt idx="651">
                  <c:v>32.6</c:v>
                </c:pt>
                <c:pt idx="652">
                  <c:v>32.65</c:v>
                </c:pt>
                <c:pt idx="653">
                  <c:v>32.700000000000003</c:v>
                </c:pt>
                <c:pt idx="654">
                  <c:v>32.75</c:v>
                </c:pt>
                <c:pt idx="655">
                  <c:v>32.799999999999997</c:v>
                </c:pt>
                <c:pt idx="656">
                  <c:v>32.85</c:v>
                </c:pt>
                <c:pt idx="657">
                  <c:v>32.9</c:v>
                </c:pt>
                <c:pt idx="658">
                  <c:v>32.950000000000003</c:v>
                </c:pt>
                <c:pt idx="659">
                  <c:v>33</c:v>
                </c:pt>
                <c:pt idx="660">
                  <c:v>33.049999999999997</c:v>
                </c:pt>
                <c:pt idx="661">
                  <c:v>33.1</c:v>
                </c:pt>
                <c:pt idx="662">
                  <c:v>33.15</c:v>
                </c:pt>
                <c:pt idx="663">
                  <c:v>33.200000000000003</c:v>
                </c:pt>
                <c:pt idx="664">
                  <c:v>33.25</c:v>
                </c:pt>
                <c:pt idx="665">
                  <c:v>33.299999999999997</c:v>
                </c:pt>
                <c:pt idx="666">
                  <c:v>33.35</c:v>
                </c:pt>
                <c:pt idx="667">
                  <c:v>33.4</c:v>
                </c:pt>
                <c:pt idx="668">
                  <c:v>33.450000000000003</c:v>
                </c:pt>
                <c:pt idx="669">
                  <c:v>33.5</c:v>
                </c:pt>
                <c:pt idx="670">
                  <c:v>33.549999999999997</c:v>
                </c:pt>
                <c:pt idx="671">
                  <c:v>33.6</c:v>
                </c:pt>
                <c:pt idx="672">
                  <c:v>33.65</c:v>
                </c:pt>
                <c:pt idx="673">
                  <c:v>33.700000000000003</c:v>
                </c:pt>
                <c:pt idx="674">
                  <c:v>33.75</c:v>
                </c:pt>
                <c:pt idx="675">
                  <c:v>33.799999999999997</c:v>
                </c:pt>
                <c:pt idx="676">
                  <c:v>33.85</c:v>
                </c:pt>
                <c:pt idx="677">
                  <c:v>33.9</c:v>
                </c:pt>
                <c:pt idx="678">
                  <c:v>33.950000000000003</c:v>
                </c:pt>
                <c:pt idx="679">
                  <c:v>34</c:v>
                </c:pt>
                <c:pt idx="680">
                  <c:v>34.049999999999997</c:v>
                </c:pt>
                <c:pt idx="681">
                  <c:v>34.1</c:v>
                </c:pt>
                <c:pt idx="682">
                  <c:v>34.15</c:v>
                </c:pt>
                <c:pt idx="683">
                  <c:v>34.200000000000003</c:v>
                </c:pt>
                <c:pt idx="684">
                  <c:v>34.25</c:v>
                </c:pt>
                <c:pt idx="685">
                  <c:v>34.299999999999997</c:v>
                </c:pt>
                <c:pt idx="686">
                  <c:v>34.35</c:v>
                </c:pt>
                <c:pt idx="687">
                  <c:v>34.4</c:v>
                </c:pt>
                <c:pt idx="688">
                  <c:v>34.450000000000003</c:v>
                </c:pt>
                <c:pt idx="689">
                  <c:v>34.5</c:v>
                </c:pt>
                <c:pt idx="690">
                  <c:v>34.549999999999997</c:v>
                </c:pt>
                <c:pt idx="691">
                  <c:v>34.6</c:v>
                </c:pt>
                <c:pt idx="692">
                  <c:v>34.65</c:v>
                </c:pt>
                <c:pt idx="693">
                  <c:v>34.700000000000003</c:v>
                </c:pt>
                <c:pt idx="694">
                  <c:v>34.75</c:v>
                </c:pt>
                <c:pt idx="695">
                  <c:v>34.799999999999997</c:v>
                </c:pt>
                <c:pt idx="696">
                  <c:v>34.85</c:v>
                </c:pt>
                <c:pt idx="697">
                  <c:v>34.9</c:v>
                </c:pt>
                <c:pt idx="698">
                  <c:v>34.950000000000003</c:v>
                </c:pt>
                <c:pt idx="699">
                  <c:v>35</c:v>
                </c:pt>
                <c:pt idx="700">
                  <c:v>35.049999999999997</c:v>
                </c:pt>
                <c:pt idx="701">
                  <c:v>35.1</c:v>
                </c:pt>
                <c:pt idx="702">
                  <c:v>35.15</c:v>
                </c:pt>
                <c:pt idx="703">
                  <c:v>35.200000000000003</c:v>
                </c:pt>
                <c:pt idx="704">
                  <c:v>35.25</c:v>
                </c:pt>
                <c:pt idx="705">
                  <c:v>35.299999999999997</c:v>
                </c:pt>
                <c:pt idx="706">
                  <c:v>35.35</c:v>
                </c:pt>
                <c:pt idx="707">
                  <c:v>35.4</c:v>
                </c:pt>
                <c:pt idx="708">
                  <c:v>35.450000000000003</c:v>
                </c:pt>
                <c:pt idx="709">
                  <c:v>35.5</c:v>
                </c:pt>
                <c:pt idx="710">
                  <c:v>35.549999999999997</c:v>
                </c:pt>
                <c:pt idx="711">
                  <c:v>35.6</c:v>
                </c:pt>
                <c:pt idx="712">
                  <c:v>35.65</c:v>
                </c:pt>
                <c:pt idx="713">
                  <c:v>35.700000000000003</c:v>
                </c:pt>
                <c:pt idx="714">
                  <c:v>35.75</c:v>
                </c:pt>
                <c:pt idx="715">
                  <c:v>35.799999999999997</c:v>
                </c:pt>
                <c:pt idx="716">
                  <c:v>35.85</c:v>
                </c:pt>
                <c:pt idx="717">
                  <c:v>35.9</c:v>
                </c:pt>
                <c:pt idx="718">
                  <c:v>35.950000000000003</c:v>
                </c:pt>
                <c:pt idx="719">
                  <c:v>36</c:v>
                </c:pt>
                <c:pt idx="720">
                  <c:v>36.049999999999997</c:v>
                </c:pt>
                <c:pt idx="721">
                  <c:v>36.1</c:v>
                </c:pt>
                <c:pt idx="722">
                  <c:v>36.15</c:v>
                </c:pt>
                <c:pt idx="723">
                  <c:v>36.200000000000003</c:v>
                </c:pt>
                <c:pt idx="724">
                  <c:v>36.25</c:v>
                </c:pt>
                <c:pt idx="725">
                  <c:v>36.299999999999997</c:v>
                </c:pt>
                <c:pt idx="726">
                  <c:v>36.35</c:v>
                </c:pt>
                <c:pt idx="727">
                  <c:v>36.4</c:v>
                </c:pt>
                <c:pt idx="728">
                  <c:v>36.450000000000003</c:v>
                </c:pt>
                <c:pt idx="729">
                  <c:v>36.5</c:v>
                </c:pt>
                <c:pt idx="730">
                  <c:v>36.549999999999997</c:v>
                </c:pt>
                <c:pt idx="731">
                  <c:v>36.6</c:v>
                </c:pt>
                <c:pt idx="732">
                  <c:v>36.65</c:v>
                </c:pt>
                <c:pt idx="733">
                  <c:v>36.700000000000003</c:v>
                </c:pt>
                <c:pt idx="734">
                  <c:v>36.75</c:v>
                </c:pt>
                <c:pt idx="735">
                  <c:v>36.799999999999997</c:v>
                </c:pt>
                <c:pt idx="736">
                  <c:v>36.85</c:v>
                </c:pt>
                <c:pt idx="737">
                  <c:v>36.9</c:v>
                </c:pt>
                <c:pt idx="738">
                  <c:v>36.950000000000003</c:v>
                </c:pt>
                <c:pt idx="739">
                  <c:v>37</c:v>
                </c:pt>
                <c:pt idx="740">
                  <c:v>37.049999999999997</c:v>
                </c:pt>
                <c:pt idx="741">
                  <c:v>37.1</c:v>
                </c:pt>
                <c:pt idx="742">
                  <c:v>37.15</c:v>
                </c:pt>
                <c:pt idx="743">
                  <c:v>37.200000000000003</c:v>
                </c:pt>
                <c:pt idx="744">
                  <c:v>37.25</c:v>
                </c:pt>
                <c:pt idx="745">
                  <c:v>37.299999999999997</c:v>
                </c:pt>
                <c:pt idx="746">
                  <c:v>37.35</c:v>
                </c:pt>
                <c:pt idx="747">
                  <c:v>37.4</c:v>
                </c:pt>
                <c:pt idx="748">
                  <c:v>37.450000000000003</c:v>
                </c:pt>
                <c:pt idx="749">
                  <c:v>37.5</c:v>
                </c:pt>
                <c:pt idx="750">
                  <c:v>37.549999999999997</c:v>
                </c:pt>
                <c:pt idx="751">
                  <c:v>37.6</c:v>
                </c:pt>
                <c:pt idx="752">
                  <c:v>37.65</c:v>
                </c:pt>
                <c:pt idx="753">
                  <c:v>37.700000000000003</c:v>
                </c:pt>
                <c:pt idx="754">
                  <c:v>37.75</c:v>
                </c:pt>
                <c:pt idx="755">
                  <c:v>37.799999999999997</c:v>
                </c:pt>
                <c:pt idx="756">
                  <c:v>37.85</c:v>
                </c:pt>
                <c:pt idx="757">
                  <c:v>37.9</c:v>
                </c:pt>
                <c:pt idx="758">
                  <c:v>37.950000000000003</c:v>
                </c:pt>
                <c:pt idx="759">
                  <c:v>38</c:v>
                </c:pt>
                <c:pt idx="760">
                  <c:v>38.049999999999997</c:v>
                </c:pt>
                <c:pt idx="761">
                  <c:v>38.1</c:v>
                </c:pt>
                <c:pt idx="762">
                  <c:v>38.15</c:v>
                </c:pt>
                <c:pt idx="763">
                  <c:v>38.200000000000003</c:v>
                </c:pt>
                <c:pt idx="764">
                  <c:v>38.25</c:v>
                </c:pt>
                <c:pt idx="765">
                  <c:v>38.299999999999997</c:v>
                </c:pt>
                <c:pt idx="766">
                  <c:v>38.35</c:v>
                </c:pt>
                <c:pt idx="767">
                  <c:v>38.4</c:v>
                </c:pt>
                <c:pt idx="768">
                  <c:v>38.450000000000003</c:v>
                </c:pt>
                <c:pt idx="769">
                  <c:v>38.5</c:v>
                </c:pt>
                <c:pt idx="770">
                  <c:v>38.549999999999997</c:v>
                </c:pt>
                <c:pt idx="771">
                  <c:v>38.6</c:v>
                </c:pt>
                <c:pt idx="772">
                  <c:v>38.65</c:v>
                </c:pt>
                <c:pt idx="773">
                  <c:v>38.700000000000003</c:v>
                </c:pt>
                <c:pt idx="774">
                  <c:v>38.75</c:v>
                </c:pt>
                <c:pt idx="775">
                  <c:v>38.799999999999997</c:v>
                </c:pt>
                <c:pt idx="776">
                  <c:v>38.85</c:v>
                </c:pt>
                <c:pt idx="777">
                  <c:v>38.9</c:v>
                </c:pt>
                <c:pt idx="778">
                  <c:v>38.950000000000003</c:v>
                </c:pt>
                <c:pt idx="779">
                  <c:v>39</c:v>
                </c:pt>
                <c:pt idx="780">
                  <c:v>39.049999999999997</c:v>
                </c:pt>
                <c:pt idx="781">
                  <c:v>39.1</c:v>
                </c:pt>
                <c:pt idx="782">
                  <c:v>39.15</c:v>
                </c:pt>
                <c:pt idx="783">
                  <c:v>39.200000000000003</c:v>
                </c:pt>
                <c:pt idx="784">
                  <c:v>39.25</c:v>
                </c:pt>
                <c:pt idx="785">
                  <c:v>39.299999999999997</c:v>
                </c:pt>
                <c:pt idx="786">
                  <c:v>39.35</c:v>
                </c:pt>
                <c:pt idx="787">
                  <c:v>39.4</c:v>
                </c:pt>
                <c:pt idx="788">
                  <c:v>39.450000000000003</c:v>
                </c:pt>
                <c:pt idx="789">
                  <c:v>39.5</c:v>
                </c:pt>
                <c:pt idx="790">
                  <c:v>39.549999999999997</c:v>
                </c:pt>
                <c:pt idx="791">
                  <c:v>39.6</c:v>
                </c:pt>
                <c:pt idx="792">
                  <c:v>39.65</c:v>
                </c:pt>
                <c:pt idx="793">
                  <c:v>39.700000000000003</c:v>
                </c:pt>
                <c:pt idx="794">
                  <c:v>39.75</c:v>
                </c:pt>
                <c:pt idx="795">
                  <c:v>39.799999999999997</c:v>
                </c:pt>
                <c:pt idx="796">
                  <c:v>39.85</c:v>
                </c:pt>
                <c:pt idx="797">
                  <c:v>39.9</c:v>
                </c:pt>
                <c:pt idx="798">
                  <c:v>39.950000000000003</c:v>
                </c:pt>
                <c:pt idx="799">
                  <c:v>40</c:v>
                </c:pt>
                <c:pt idx="800">
                  <c:v>40.049999999999997</c:v>
                </c:pt>
                <c:pt idx="801">
                  <c:v>40.1</c:v>
                </c:pt>
                <c:pt idx="802">
                  <c:v>40.15</c:v>
                </c:pt>
                <c:pt idx="803">
                  <c:v>40.200000000000003</c:v>
                </c:pt>
                <c:pt idx="804">
                  <c:v>40.25</c:v>
                </c:pt>
                <c:pt idx="805">
                  <c:v>40.299999999999997</c:v>
                </c:pt>
                <c:pt idx="806">
                  <c:v>40.35</c:v>
                </c:pt>
                <c:pt idx="807">
                  <c:v>40.4</c:v>
                </c:pt>
                <c:pt idx="808">
                  <c:v>40.450000000000003</c:v>
                </c:pt>
                <c:pt idx="809">
                  <c:v>40.5</c:v>
                </c:pt>
                <c:pt idx="810">
                  <c:v>40.549999999999997</c:v>
                </c:pt>
                <c:pt idx="811">
                  <c:v>40.6</c:v>
                </c:pt>
                <c:pt idx="812">
                  <c:v>40.65</c:v>
                </c:pt>
                <c:pt idx="813">
                  <c:v>40.700000000000003</c:v>
                </c:pt>
                <c:pt idx="814">
                  <c:v>40.75</c:v>
                </c:pt>
                <c:pt idx="815">
                  <c:v>40.799999999999997</c:v>
                </c:pt>
                <c:pt idx="816">
                  <c:v>40.85</c:v>
                </c:pt>
                <c:pt idx="817">
                  <c:v>40.9</c:v>
                </c:pt>
                <c:pt idx="818">
                  <c:v>40.950000000000003</c:v>
                </c:pt>
                <c:pt idx="819">
                  <c:v>41</c:v>
                </c:pt>
                <c:pt idx="820">
                  <c:v>41.05</c:v>
                </c:pt>
                <c:pt idx="821">
                  <c:v>41.1</c:v>
                </c:pt>
                <c:pt idx="822">
                  <c:v>41.15</c:v>
                </c:pt>
                <c:pt idx="823">
                  <c:v>41.2</c:v>
                </c:pt>
                <c:pt idx="824">
                  <c:v>41.25</c:v>
                </c:pt>
                <c:pt idx="825">
                  <c:v>41.3</c:v>
                </c:pt>
                <c:pt idx="826">
                  <c:v>41.35</c:v>
                </c:pt>
                <c:pt idx="827">
                  <c:v>41.4</c:v>
                </c:pt>
                <c:pt idx="828">
                  <c:v>41.45</c:v>
                </c:pt>
                <c:pt idx="829">
                  <c:v>41.5</c:v>
                </c:pt>
                <c:pt idx="830">
                  <c:v>41.55</c:v>
                </c:pt>
                <c:pt idx="831">
                  <c:v>41.6</c:v>
                </c:pt>
                <c:pt idx="832">
                  <c:v>41.65</c:v>
                </c:pt>
                <c:pt idx="833">
                  <c:v>41.7</c:v>
                </c:pt>
                <c:pt idx="834">
                  <c:v>41.75</c:v>
                </c:pt>
                <c:pt idx="835">
                  <c:v>41.8</c:v>
                </c:pt>
                <c:pt idx="836">
                  <c:v>41.85</c:v>
                </c:pt>
                <c:pt idx="837">
                  <c:v>41.9</c:v>
                </c:pt>
                <c:pt idx="838">
                  <c:v>41.95</c:v>
                </c:pt>
                <c:pt idx="839">
                  <c:v>42</c:v>
                </c:pt>
                <c:pt idx="840">
                  <c:v>42.05</c:v>
                </c:pt>
                <c:pt idx="841">
                  <c:v>42.1</c:v>
                </c:pt>
                <c:pt idx="842">
                  <c:v>42.15</c:v>
                </c:pt>
                <c:pt idx="843">
                  <c:v>42.2</c:v>
                </c:pt>
                <c:pt idx="844">
                  <c:v>42.25</c:v>
                </c:pt>
                <c:pt idx="845">
                  <c:v>42.3</c:v>
                </c:pt>
                <c:pt idx="846">
                  <c:v>42.35</c:v>
                </c:pt>
                <c:pt idx="847">
                  <c:v>42.4</c:v>
                </c:pt>
                <c:pt idx="848">
                  <c:v>42.45</c:v>
                </c:pt>
                <c:pt idx="849">
                  <c:v>42.5</c:v>
                </c:pt>
                <c:pt idx="850">
                  <c:v>42.55</c:v>
                </c:pt>
                <c:pt idx="851">
                  <c:v>42.6</c:v>
                </c:pt>
                <c:pt idx="852">
                  <c:v>42.65</c:v>
                </c:pt>
                <c:pt idx="853">
                  <c:v>42.7</c:v>
                </c:pt>
                <c:pt idx="854">
                  <c:v>42.75</c:v>
                </c:pt>
                <c:pt idx="855">
                  <c:v>42.8</c:v>
                </c:pt>
                <c:pt idx="856">
                  <c:v>42.85</c:v>
                </c:pt>
                <c:pt idx="857">
                  <c:v>42.9</c:v>
                </c:pt>
                <c:pt idx="858">
                  <c:v>42.95</c:v>
                </c:pt>
                <c:pt idx="859">
                  <c:v>43</c:v>
                </c:pt>
                <c:pt idx="860">
                  <c:v>43.05</c:v>
                </c:pt>
                <c:pt idx="861">
                  <c:v>43.1</c:v>
                </c:pt>
                <c:pt idx="862">
                  <c:v>43.15</c:v>
                </c:pt>
                <c:pt idx="863">
                  <c:v>43.2</c:v>
                </c:pt>
                <c:pt idx="864">
                  <c:v>43.25</c:v>
                </c:pt>
                <c:pt idx="865">
                  <c:v>43.3</c:v>
                </c:pt>
                <c:pt idx="866">
                  <c:v>43.35</c:v>
                </c:pt>
                <c:pt idx="867">
                  <c:v>43.4</c:v>
                </c:pt>
                <c:pt idx="868">
                  <c:v>43.45</c:v>
                </c:pt>
                <c:pt idx="869">
                  <c:v>43.5</c:v>
                </c:pt>
                <c:pt idx="870">
                  <c:v>43.55</c:v>
                </c:pt>
                <c:pt idx="871">
                  <c:v>43.6</c:v>
                </c:pt>
                <c:pt idx="872">
                  <c:v>43.65</c:v>
                </c:pt>
                <c:pt idx="873">
                  <c:v>43.7</c:v>
                </c:pt>
                <c:pt idx="874">
                  <c:v>43.75</c:v>
                </c:pt>
                <c:pt idx="875">
                  <c:v>43.8</c:v>
                </c:pt>
                <c:pt idx="876">
                  <c:v>43.85</c:v>
                </c:pt>
                <c:pt idx="877">
                  <c:v>43.9</c:v>
                </c:pt>
                <c:pt idx="878">
                  <c:v>43.95</c:v>
                </c:pt>
                <c:pt idx="879">
                  <c:v>44</c:v>
                </c:pt>
                <c:pt idx="880">
                  <c:v>44.05</c:v>
                </c:pt>
                <c:pt idx="881">
                  <c:v>44.1</c:v>
                </c:pt>
                <c:pt idx="882">
                  <c:v>44.15</c:v>
                </c:pt>
                <c:pt idx="883">
                  <c:v>44.2</c:v>
                </c:pt>
                <c:pt idx="884">
                  <c:v>44.25</c:v>
                </c:pt>
                <c:pt idx="885">
                  <c:v>44.3</c:v>
                </c:pt>
                <c:pt idx="886">
                  <c:v>44.35</c:v>
                </c:pt>
                <c:pt idx="887">
                  <c:v>44.4</c:v>
                </c:pt>
                <c:pt idx="888">
                  <c:v>44.45</c:v>
                </c:pt>
                <c:pt idx="889">
                  <c:v>44.5</c:v>
                </c:pt>
                <c:pt idx="890">
                  <c:v>44.55</c:v>
                </c:pt>
                <c:pt idx="891">
                  <c:v>44.6</c:v>
                </c:pt>
                <c:pt idx="892">
                  <c:v>44.65</c:v>
                </c:pt>
                <c:pt idx="893">
                  <c:v>44.7</c:v>
                </c:pt>
                <c:pt idx="894">
                  <c:v>44.75</c:v>
                </c:pt>
                <c:pt idx="895">
                  <c:v>44.8</c:v>
                </c:pt>
                <c:pt idx="896">
                  <c:v>44.85</c:v>
                </c:pt>
                <c:pt idx="897">
                  <c:v>44.9</c:v>
                </c:pt>
                <c:pt idx="898">
                  <c:v>44.95</c:v>
                </c:pt>
                <c:pt idx="899">
                  <c:v>45</c:v>
                </c:pt>
                <c:pt idx="900">
                  <c:v>45.05</c:v>
                </c:pt>
                <c:pt idx="901">
                  <c:v>45.1</c:v>
                </c:pt>
                <c:pt idx="902">
                  <c:v>45.15</c:v>
                </c:pt>
                <c:pt idx="903">
                  <c:v>45.2</c:v>
                </c:pt>
                <c:pt idx="904">
                  <c:v>45.25</c:v>
                </c:pt>
                <c:pt idx="905">
                  <c:v>45.3</c:v>
                </c:pt>
                <c:pt idx="906">
                  <c:v>45.35</c:v>
                </c:pt>
                <c:pt idx="907">
                  <c:v>45.4</c:v>
                </c:pt>
                <c:pt idx="908">
                  <c:v>45.45</c:v>
                </c:pt>
                <c:pt idx="909">
                  <c:v>45.5</c:v>
                </c:pt>
                <c:pt idx="910">
                  <c:v>45.55</c:v>
                </c:pt>
                <c:pt idx="911">
                  <c:v>45.6</c:v>
                </c:pt>
                <c:pt idx="912">
                  <c:v>45.65</c:v>
                </c:pt>
                <c:pt idx="913">
                  <c:v>45.7</c:v>
                </c:pt>
                <c:pt idx="914">
                  <c:v>45.75</c:v>
                </c:pt>
                <c:pt idx="915">
                  <c:v>45.8</c:v>
                </c:pt>
                <c:pt idx="916">
                  <c:v>45.85</c:v>
                </c:pt>
                <c:pt idx="917">
                  <c:v>45.9</c:v>
                </c:pt>
                <c:pt idx="918">
                  <c:v>45.95</c:v>
                </c:pt>
                <c:pt idx="919">
                  <c:v>46</c:v>
                </c:pt>
                <c:pt idx="920">
                  <c:v>46.05</c:v>
                </c:pt>
                <c:pt idx="921">
                  <c:v>46.1</c:v>
                </c:pt>
                <c:pt idx="922">
                  <c:v>46.15</c:v>
                </c:pt>
                <c:pt idx="923">
                  <c:v>46.2</c:v>
                </c:pt>
                <c:pt idx="924">
                  <c:v>46.25</c:v>
                </c:pt>
                <c:pt idx="925">
                  <c:v>46.3</c:v>
                </c:pt>
                <c:pt idx="926">
                  <c:v>46.35</c:v>
                </c:pt>
                <c:pt idx="927">
                  <c:v>46.4</c:v>
                </c:pt>
                <c:pt idx="928">
                  <c:v>46.45</c:v>
                </c:pt>
                <c:pt idx="929">
                  <c:v>46.5</c:v>
                </c:pt>
                <c:pt idx="930">
                  <c:v>46.55</c:v>
                </c:pt>
                <c:pt idx="931">
                  <c:v>46.6</c:v>
                </c:pt>
                <c:pt idx="932">
                  <c:v>46.65</c:v>
                </c:pt>
                <c:pt idx="933">
                  <c:v>46.7</c:v>
                </c:pt>
                <c:pt idx="934">
                  <c:v>46.75</c:v>
                </c:pt>
                <c:pt idx="935">
                  <c:v>46.8</c:v>
                </c:pt>
                <c:pt idx="936">
                  <c:v>46.85</c:v>
                </c:pt>
                <c:pt idx="937">
                  <c:v>46.9</c:v>
                </c:pt>
                <c:pt idx="938">
                  <c:v>46.95</c:v>
                </c:pt>
                <c:pt idx="939">
                  <c:v>47</c:v>
                </c:pt>
                <c:pt idx="940">
                  <c:v>47.05</c:v>
                </c:pt>
                <c:pt idx="941">
                  <c:v>47.1</c:v>
                </c:pt>
                <c:pt idx="942">
                  <c:v>47.15</c:v>
                </c:pt>
                <c:pt idx="943">
                  <c:v>47.2</c:v>
                </c:pt>
                <c:pt idx="944">
                  <c:v>47.25</c:v>
                </c:pt>
                <c:pt idx="945">
                  <c:v>47.3</c:v>
                </c:pt>
                <c:pt idx="946">
                  <c:v>47.35</c:v>
                </c:pt>
                <c:pt idx="947">
                  <c:v>47.4</c:v>
                </c:pt>
                <c:pt idx="948">
                  <c:v>47.45</c:v>
                </c:pt>
                <c:pt idx="949">
                  <c:v>47.5</c:v>
                </c:pt>
                <c:pt idx="950">
                  <c:v>47.55</c:v>
                </c:pt>
                <c:pt idx="951">
                  <c:v>47.6</c:v>
                </c:pt>
                <c:pt idx="952">
                  <c:v>47.65</c:v>
                </c:pt>
                <c:pt idx="953">
                  <c:v>47.7</c:v>
                </c:pt>
                <c:pt idx="954">
                  <c:v>47.75</c:v>
                </c:pt>
                <c:pt idx="955">
                  <c:v>47.8</c:v>
                </c:pt>
                <c:pt idx="956">
                  <c:v>47.85</c:v>
                </c:pt>
                <c:pt idx="957">
                  <c:v>47.9</c:v>
                </c:pt>
                <c:pt idx="958">
                  <c:v>47.95</c:v>
                </c:pt>
                <c:pt idx="959">
                  <c:v>48</c:v>
                </c:pt>
                <c:pt idx="960">
                  <c:v>48.05</c:v>
                </c:pt>
                <c:pt idx="961">
                  <c:v>48.1</c:v>
                </c:pt>
                <c:pt idx="962">
                  <c:v>48.15</c:v>
                </c:pt>
                <c:pt idx="963">
                  <c:v>48.2</c:v>
                </c:pt>
                <c:pt idx="964">
                  <c:v>48.25</c:v>
                </c:pt>
                <c:pt idx="965">
                  <c:v>48.3</c:v>
                </c:pt>
                <c:pt idx="966">
                  <c:v>48.35</c:v>
                </c:pt>
                <c:pt idx="967">
                  <c:v>48.4</c:v>
                </c:pt>
                <c:pt idx="968">
                  <c:v>48.45</c:v>
                </c:pt>
                <c:pt idx="969">
                  <c:v>48.5</c:v>
                </c:pt>
                <c:pt idx="970">
                  <c:v>48.55</c:v>
                </c:pt>
                <c:pt idx="971">
                  <c:v>48.6</c:v>
                </c:pt>
                <c:pt idx="972">
                  <c:v>48.65</c:v>
                </c:pt>
                <c:pt idx="973">
                  <c:v>48.7</c:v>
                </c:pt>
                <c:pt idx="974">
                  <c:v>48.75</c:v>
                </c:pt>
                <c:pt idx="975">
                  <c:v>48.8</c:v>
                </c:pt>
                <c:pt idx="976">
                  <c:v>48.85</c:v>
                </c:pt>
                <c:pt idx="977">
                  <c:v>48.9</c:v>
                </c:pt>
                <c:pt idx="978">
                  <c:v>48.95</c:v>
                </c:pt>
                <c:pt idx="979">
                  <c:v>49</c:v>
                </c:pt>
                <c:pt idx="980">
                  <c:v>49.05</c:v>
                </c:pt>
                <c:pt idx="981">
                  <c:v>49.1</c:v>
                </c:pt>
                <c:pt idx="982">
                  <c:v>49.15</c:v>
                </c:pt>
                <c:pt idx="983">
                  <c:v>49.2</c:v>
                </c:pt>
                <c:pt idx="984">
                  <c:v>49.25</c:v>
                </c:pt>
                <c:pt idx="985">
                  <c:v>49.3</c:v>
                </c:pt>
                <c:pt idx="986">
                  <c:v>49.35</c:v>
                </c:pt>
                <c:pt idx="987">
                  <c:v>49.4</c:v>
                </c:pt>
                <c:pt idx="988">
                  <c:v>49.45</c:v>
                </c:pt>
                <c:pt idx="989">
                  <c:v>49.5</c:v>
                </c:pt>
                <c:pt idx="990">
                  <c:v>49.55</c:v>
                </c:pt>
                <c:pt idx="991">
                  <c:v>49.6</c:v>
                </c:pt>
                <c:pt idx="992">
                  <c:v>49.65</c:v>
                </c:pt>
                <c:pt idx="993">
                  <c:v>49.7</c:v>
                </c:pt>
                <c:pt idx="994">
                  <c:v>49.75</c:v>
                </c:pt>
                <c:pt idx="995">
                  <c:v>49.8</c:v>
                </c:pt>
                <c:pt idx="996">
                  <c:v>49.85</c:v>
                </c:pt>
              </c:numCache>
            </c:numRef>
          </c:xVal>
          <c:yVal>
            <c:numRef>
              <c:f>List1!$B$1:$B$997</c:f>
              <c:numCache>
                <c:formatCode>General</c:formatCode>
                <c:ptCount val="997"/>
                <c:pt idx="0">
                  <c:v>9.9501247919268232E-2</c:v>
                </c:pt>
                <c:pt idx="1">
                  <c:v>9.9004983374916811E-2</c:v>
                </c:pt>
                <c:pt idx="2">
                  <c:v>9.8511193960306276E-2</c:v>
                </c:pt>
                <c:pt idx="3">
                  <c:v>9.8019867330675525E-2</c:v>
                </c:pt>
                <c:pt idx="4">
                  <c:v>9.7530991202833262E-2</c:v>
                </c:pt>
                <c:pt idx="5">
                  <c:v>9.7044553354850821E-2</c:v>
                </c:pt>
                <c:pt idx="6">
                  <c:v>9.6560541625756655E-2</c:v>
                </c:pt>
                <c:pt idx="7">
                  <c:v>9.607894391523232E-2</c:v>
                </c:pt>
                <c:pt idx="8">
                  <c:v>9.559974818330999E-2</c:v>
                </c:pt>
                <c:pt idx="9">
                  <c:v>9.5122942450071413E-2</c:v>
                </c:pt>
                <c:pt idx="10">
                  <c:v>9.4648514795348387E-2</c:v>
                </c:pt>
                <c:pt idx="11">
                  <c:v>9.417645335842488E-2</c:v>
                </c:pt>
                <c:pt idx="12">
                  <c:v>9.3706746337740343E-2</c:v>
                </c:pt>
                <c:pt idx="13">
                  <c:v>9.3239381990594838E-2</c:v>
                </c:pt>
                <c:pt idx="14">
                  <c:v>9.2774348632855289E-2</c:v>
                </c:pt>
                <c:pt idx="15">
                  <c:v>9.2311634638663584E-2</c:v>
                </c:pt>
                <c:pt idx="16">
                  <c:v>9.1851228440145746E-2</c:v>
                </c:pt>
                <c:pt idx="17">
                  <c:v>9.1393118527122827E-2</c:v>
                </c:pt>
                <c:pt idx="18">
                  <c:v>9.093729344682315E-2</c:v>
                </c:pt>
                <c:pt idx="19">
                  <c:v>9.048374180359596E-2</c:v>
                </c:pt>
                <c:pt idx="20">
                  <c:v>9.0032452258626564E-2</c:v>
                </c:pt>
                <c:pt idx="21">
                  <c:v>8.9583413529652822E-2</c:v>
                </c:pt>
                <c:pt idx="22">
                  <c:v>8.9136614390683142E-2</c:v>
                </c:pt>
                <c:pt idx="23">
                  <c:v>8.8692043671715751E-2</c:v>
                </c:pt>
                <c:pt idx="24">
                  <c:v>8.8249690258459551E-2</c:v>
                </c:pt>
                <c:pt idx="25">
                  <c:v>8.780954309205613E-2</c:v>
                </c:pt>
                <c:pt idx="26">
                  <c:v>8.7371591168803442E-2</c:v>
                </c:pt>
                <c:pt idx="27">
                  <c:v>8.6935823539880594E-2</c:v>
                </c:pt>
                <c:pt idx="28">
                  <c:v>8.6502229311074139E-2</c:v>
                </c:pt>
                <c:pt idx="29">
                  <c:v>8.6070797642505789E-2</c:v>
                </c:pt>
                <c:pt idx="30">
                  <c:v>8.5641517748361359E-2</c:v>
                </c:pt>
                <c:pt idx="31">
                  <c:v>8.5214378896621146E-2</c:v>
                </c:pt>
                <c:pt idx="32">
                  <c:v>8.4789370408791587E-2</c:v>
                </c:pt>
                <c:pt idx="33">
                  <c:v>8.4366481659638379E-2</c:v>
                </c:pt>
                <c:pt idx="34">
                  <c:v>8.3945702076920745E-2</c:v>
                </c:pt>
                <c:pt idx="35">
                  <c:v>8.35270211411272E-2</c:v>
                </c:pt>
                <c:pt idx="36">
                  <c:v>8.311042838521257E-2</c:v>
                </c:pt>
                <c:pt idx="37">
                  <c:v>8.269591339433624E-2</c:v>
                </c:pt>
                <c:pt idx="38">
                  <c:v>8.2283465805601849E-2</c:v>
                </c:pt>
                <c:pt idx="39">
                  <c:v>8.1873075307798193E-2</c:v>
                </c:pt>
                <c:pt idx="40">
                  <c:v>8.1464731641141458E-2</c:v>
                </c:pt>
                <c:pt idx="41">
                  <c:v>8.1058424597018716E-2</c:v>
                </c:pt>
                <c:pt idx="42">
                  <c:v>8.0654144017732687E-2</c:v>
                </c:pt>
                <c:pt idx="43">
                  <c:v>8.0251879796247858E-2</c:v>
                </c:pt>
                <c:pt idx="44">
                  <c:v>7.9851621875937709E-2</c:v>
                </c:pt>
                <c:pt idx="45">
                  <c:v>7.9453360250333407E-2</c:v>
                </c:pt>
                <c:pt idx="46">
                  <c:v>7.9057084962873558E-2</c:v>
                </c:pt>
                <c:pt idx="47">
                  <c:v>7.866278610665535E-2</c:v>
                </c:pt>
                <c:pt idx="48">
                  <c:v>7.827045382418682E-2</c:v>
                </c:pt>
                <c:pt idx="49">
                  <c:v>7.7880078307140499E-2</c:v>
                </c:pt>
                <c:pt idx="50">
                  <c:v>7.7491649796108106E-2</c:v>
                </c:pt>
                <c:pt idx="51">
                  <c:v>7.7105158580356631E-2</c:v>
                </c:pt>
                <c:pt idx="52">
                  <c:v>7.6720594997585573E-2</c:v>
                </c:pt>
                <c:pt idx="53">
                  <c:v>7.6337949433685326E-2</c:v>
                </c:pt>
                <c:pt idx="54">
                  <c:v>7.5957212322496859E-2</c:v>
                </c:pt>
                <c:pt idx="55">
                  <c:v>7.5578374145572558E-2</c:v>
                </c:pt>
                <c:pt idx="56">
                  <c:v>7.5201425431938265E-2</c:v>
                </c:pt>
                <c:pt idx="57">
                  <c:v>7.4826356757856524E-2</c:v>
                </c:pt>
                <c:pt idx="58">
                  <c:v>7.4453158746590933E-2</c:v>
                </c:pt>
                <c:pt idx="59">
                  <c:v>7.4081822068171793E-2</c:v>
                </c:pt>
                <c:pt idx="60">
                  <c:v>7.3712337439162778E-2</c:v>
                </c:pt>
                <c:pt idx="61">
                  <c:v>7.3344695622428929E-2</c:v>
                </c:pt>
                <c:pt idx="62">
                  <c:v>7.2978887426905684E-2</c:v>
                </c:pt>
                <c:pt idx="63">
                  <c:v>7.2614903707369088E-2</c:v>
                </c:pt>
                <c:pt idx="64">
                  <c:v>7.2252735364207218E-2</c:v>
                </c:pt>
                <c:pt idx="65">
                  <c:v>7.1892373343192623E-2</c:v>
                </c:pt>
                <c:pt idx="66">
                  <c:v>7.1533808635255991E-2</c:v>
                </c:pt>
                <c:pt idx="67">
                  <c:v>7.1177032276260974E-2</c:v>
                </c:pt>
                <c:pt idx="68">
                  <c:v>7.0822035346779999E-2</c:v>
                </c:pt>
                <c:pt idx="69">
                  <c:v>7.0468808971871341E-2</c:v>
                </c:pt>
                <c:pt idx="70">
                  <c:v>7.0117344320857242E-2</c:v>
                </c:pt>
                <c:pt idx="71">
                  <c:v>6.97676326071031E-2</c:v>
                </c:pt>
                <c:pt idx="72">
                  <c:v>6.9419665087797885E-2</c:v>
                </c:pt>
                <c:pt idx="73">
                  <c:v>6.9073433063735465E-2</c:v>
                </c:pt>
                <c:pt idx="74">
                  <c:v>6.8728927879097221E-2</c:v>
                </c:pt>
                <c:pt idx="75">
                  <c:v>6.8386140921235586E-2</c:v>
                </c:pt>
                <c:pt idx="76">
                  <c:v>6.8045063620458771E-2</c:v>
                </c:pt>
                <c:pt idx="77">
                  <c:v>6.7705687449816462E-2</c:v>
                </c:pt>
                <c:pt idx="78">
                  <c:v>6.7368003924886774E-2</c:v>
                </c:pt>
                <c:pt idx="79">
                  <c:v>6.7032004603563941E-2</c:v>
                </c:pt>
                <c:pt idx="80">
                  <c:v>6.6697681085847435E-2</c:v>
                </c:pt>
                <c:pt idx="81">
                  <c:v>6.6365025013631937E-2</c:v>
                </c:pt>
                <c:pt idx="82">
                  <c:v>6.6034028070498282E-2</c:v>
                </c:pt>
                <c:pt idx="83">
                  <c:v>6.5704681981505683E-2</c:v>
                </c:pt>
                <c:pt idx="84">
                  <c:v>6.5376978512984726E-2</c:v>
                </c:pt>
                <c:pt idx="85">
                  <c:v>6.505090947233165E-2</c:v>
                </c:pt>
                <c:pt idx="86">
                  <c:v>6.4726466707803465E-2</c:v>
                </c:pt>
                <c:pt idx="87">
                  <c:v>6.4403642108314132E-2</c:v>
                </c:pt>
                <c:pt idx="88">
                  <c:v>6.4082427603231878E-2</c:v>
                </c:pt>
                <c:pt idx="89">
                  <c:v>6.3762815162177341E-2</c:v>
                </c:pt>
                <c:pt idx="90">
                  <c:v>6.344479679482283E-2</c:v>
                </c:pt>
                <c:pt idx="91">
                  <c:v>6.3128364550692595E-2</c:v>
                </c:pt>
                <c:pt idx="92">
                  <c:v>6.2813510518964083E-2</c:v>
                </c:pt>
                <c:pt idx="93">
                  <c:v>6.2500226828270083E-2</c:v>
                </c:pt>
                <c:pt idx="94">
                  <c:v>6.2188505646502003E-2</c:v>
                </c:pt>
                <c:pt idx="95">
                  <c:v>6.1878339180614084E-2</c:v>
                </c:pt>
                <c:pt idx="96">
                  <c:v>6.1569719676428519E-2</c:v>
                </c:pt>
                <c:pt idx="97">
                  <c:v>6.1262639418441601E-2</c:v>
                </c:pt>
                <c:pt idx="98">
                  <c:v>6.0957090729630931E-2</c:v>
                </c:pt>
                <c:pt idx="99">
                  <c:v>6.0653065971263347E-2</c:v>
                </c:pt>
                <c:pt idx="100">
                  <c:v>6.0350557542704054E-2</c:v>
                </c:pt>
                <c:pt idx="101">
                  <c:v>6.0049557881226595E-2</c:v>
                </c:pt>
                <c:pt idx="102">
                  <c:v>5.9750059461823747E-2</c:v>
                </c:pt>
                <c:pt idx="103">
                  <c:v>5.9452054797019441E-2</c:v>
                </c:pt>
                <c:pt idx="104">
                  <c:v>5.9155536436681512E-2</c:v>
                </c:pt>
                <c:pt idx="105">
                  <c:v>5.8860496967835518E-2</c:v>
                </c:pt>
                <c:pt idx="106">
                  <c:v>5.856692901447938E-2</c:v>
                </c:pt>
                <c:pt idx="107">
                  <c:v>5.8274825237398964E-2</c:v>
                </c:pt>
                <c:pt idx="108">
                  <c:v>5.7984178333984643E-2</c:v>
                </c:pt>
                <c:pt idx="109">
                  <c:v>5.7694981038048668E-2</c:v>
                </c:pt>
                <c:pt idx="110">
                  <c:v>5.7407226119643599E-2</c:v>
                </c:pt>
                <c:pt idx="111">
                  <c:v>5.7120906384881487E-2</c:v>
                </c:pt>
                <c:pt idx="112">
                  <c:v>5.6836014675754047E-2</c:v>
                </c:pt>
                <c:pt idx="113">
                  <c:v>5.655254386995371E-2</c:v>
                </c:pt>
                <c:pt idx="114">
                  <c:v>5.6270486880695574E-2</c:v>
                </c:pt>
                <c:pt idx="115">
                  <c:v>5.5989836656540205E-2</c:v>
                </c:pt>
                <c:pt idx="116">
                  <c:v>5.5710586181217395E-2</c:v>
                </c:pt>
                <c:pt idx="117">
                  <c:v>5.5432728473450703E-2</c:v>
                </c:pt>
                <c:pt idx="118">
                  <c:v>5.515625658678297E-2</c:v>
                </c:pt>
                <c:pt idx="119">
                  <c:v>5.4881163609402643E-2</c:v>
                </c:pt>
                <c:pt idx="120">
                  <c:v>5.460744266397094E-2</c:v>
                </c:pt>
                <c:pt idx="121">
                  <c:v>5.4335086907449981E-2</c:v>
                </c:pt>
                <c:pt idx="122">
                  <c:v>5.4064089530931649E-2</c:v>
                </c:pt>
                <c:pt idx="123">
                  <c:v>5.3794443759467452E-2</c:v>
                </c:pt>
                <c:pt idx="124">
                  <c:v>5.3526142851899029E-2</c:v>
                </c:pt>
                <c:pt idx="125">
                  <c:v>5.3259180100689724E-2</c:v>
                </c:pt>
                <c:pt idx="126">
                  <c:v>5.2993548831756859E-2</c:v>
                </c:pt>
                <c:pt idx="127">
                  <c:v>5.2729242404304856E-2</c:v>
                </c:pt>
                <c:pt idx="128">
                  <c:v>5.2466254210659292E-2</c:v>
                </c:pt>
                <c:pt idx="129">
                  <c:v>5.2204577676101607E-2</c:v>
                </c:pt>
                <c:pt idx="130">
                  <c:v>5.1944206258704821E-2</c:v>
                </c:pt>
                <c:pt idx="131">
                  <c:v>5.1685133449169918E-2</c:v>
                </c:pt>
                <c:pt idx="132">
                  <c:v>5.1427352770663196E-2</c:v>
                </c:pt>
                <c:pt idx="133">
                  <c:v>5.1170857778654245E-2</c:v>
                </c:pt>
                <c:pt idx="134">
                  <c:v>5.0915642060754919E-2</c:v>
                </c:pt>
                <c:pt idx="135">
                  <c:v>5.0661699236558957E-2</c:v>
                </c:pt>
                <c:pt idx="136">
                  <c:v>5.0409022957482556E-2</c:v>
                </c:pt>
                <c:pt idx="137">
                  <c:v>5.0157606906605548E-2</c:v>
                </c:pt>
                <c:pt idx="138">
                  <c:v>4.9907444798513598E-2</c:v>
                </c:pt>
                <c:pt idx="139">
                  <c:v>4.9658530379140947E-2</c:v>
                </c:pt>
                <c:pt idx="140">
                  <c:v>4.9410857425614164E-2</c:v>
                </c:pt>
                <c:pt idx="141">
                  <c:v>4.9164419746096512E-2</c:v>
                </c:pt>
                <c:pt idx="142">
                  <c:v>4.8919211179633153E-2</c:v>
                </c:pt>
                <c:pt idx="143">
                  <c:v>4.8675225595997164E-2</c:v>
                </c:pt>
                <c:pt idx="144">
                  <c:v>4.8432456895536241E-2</c:v>
                </c:pt>
                <c:pt idx="145">
                  <c:v>4.8190899009020245E-2</c:v>
                </c:pt>
                <c:pt idx="146">
                  <c:v>4.7950545897489413E-2</c:v>
                </c:pt>
                <c:pt idx="147">
                  <c:v>4.7711391552103438E-2</c:v>
                </c:pt>
                <c:pt idx="148">
                  <c:v>4.7473429993991234E-2</c:v>
                </c:pt>
                <c:pt idx="149">
                  <c:v>4.7236655274101473E-2</c:v>
                </c:pt>
                <c:pt idx="150">
                  <c:v>4.7001061473053801E-2</c:v>
                </c:pt>
                <c:pt idx="151">
                  <c:v>4.6766642700990929E-2</c:v>
                </c:pt>
                <c:pt idx="152">
                  <c:v>4.653339309743134E-2</c:v>
                </c:pt>
                <c:pt idx="153">
                  <c:v>4.630130683112281E-2</c:v>
                </c:pt>
                <c:pt idx="154">
                  <c:v>4.6070378099896586E-2</c:v>
                </c:pt>
                <c:pt idx="155">
                  <c:v>4.5840601130522352E-2</c:v>
                </c:pt>
                <c:pt idx="156">
                  <c:v>4.5611970178563922E-2</c:v>
                </c:pt>
                <c:pt idx="157">
                  <c:v>4.5384479528235586E-2</c:v>
                </c:pt>
                <c:pt idx="158">
                  <c:v>4.5158123492259228E-2</c:v>
                </c:pt>
                <c:pt idx="159">
                  <c:v>4.4932896411722156E-2</c:v>
                </c:pt>
                <c:pt idx="160">
                  <c:v>4.4708792655935636E-2</c:v>
                </c:pt>
                <c:pt idx="161">
                  <c:v>4.4485806622294115E-2</c:v>
                </c:pt>
                <c:pt idx="162">
                  <c:v>4.426393273613511E-2</c:v>
                </c:pt>
                <c:pt idx="163">
                  <c:v>4.4043165450599935E-2</c:v>
                </c:pt>
                <c:pt idx="164">
                  <c:v>4.3823499246494924E-2</c:v>
                </c:pt>
                <c:pt idx="165">
                  <c:v>4.360492863215356E-2</c:v>
                </c:pt>
                <c:pt idx="166">
                  <c:v>4.338744814329909E-2</c:v>
                </c:pt>
                <c:pt idx="167">
                  <c:v>4.3171052342907967E-2</c:v>
                </c:pt>
                <c:pt idx="168">
                  <c:v>4.2955735821073919E-2</c:v>
                </c:pt>
                <c:pt idx="169">
                  <c:v>4.2741493194872665E-2</c:v>
                </c:pt>
                <c:pt idx="170">
                  <c:v>4.2528319108227408E-2</c:v>
                </c:pt>
                <c:pt idx="171">
                  <c:v>4.2316208231774885E-2</c:v>
                </c:pt>
                <c:pt idx="172">
                  <c:v>4.2105155262732119E-2</c:v>
                </c:pt>
                <c:pt idx="173">
                  <c:v>4.1895154924763901E-2</c:v>
                </c:pt>
                <c:pt idx="174">
                  <c:v>4.168620196785084E-2</c:v>
                </c:pt>
                <c:pt idx="175">
                  <c:v>4.1478291168158134E-2</c:v>
                </c:pt>
                <c:pt idx="176">
                  <c:v>4.1271417327904965E-2</c:v>
                </c:pt>
                <c:pt idx="177">
                  <c:v>4.106557527523455E-2</c:v>
                </c:pt>
                <c:pt idx="178">
                  <c:v>4.0860759864084849E-2</c:v>
                </c:pt>
                <c:pt idx="179">
                  <c:v>4.0656965974059912E-2</c:v>
                </c:pt>
                <c:pt idx="180">
                  <c:v>4.0454188510301879E-2</c:v>
                </c:pt>
                <c:pt idx="181">
                  <c:v>4.0252422403363602E-2</c:v>
                </c:pt>
                <c:pt idx="182">
                  <c:v>4.0051662609081884E-2</c:v>
                </c:pt>
                <c:pt idx="183">
                  <c:v>3.9851904108451422E-2</c:v>
                </c:pt>
                <c:pt idx="184">
                  <c:v>3.9653141907499287E-2</c:v>
                </c:pt>
                <c:pt idx="185">
                  <c:v>3.9455371037160111E-2</c:v>
                </c:pt>
                <c:pt idx="186">
                  <c:v>3.9258586553151842E-2</c:v>
                </c:pt>
                <c:pt idx="187">
                  <c:v>3.9062783535852109E-2</c:v>
                </c:pt>
                <c:pt idx="188">
                  <c:v>3.8867957090175306E-2</c:v>
                </c:pt>
                <c:pt idx="189">
                  <c:v>3.8674102345450122E-2</c:v>
                </c:pt>
                <c:pt idx="190">
                  <c:v>3.8481214455297855E-2</c:v>
                </c:pt>
                <c:pt idx="191">
                  <c:v>3.8289288597511212E-2</c:v>
                </c:pt>
                <c:pt idx="192">
                  <c:v>3.8098319973933724E-2</c:v>
                </c:pt>
                <c:pt idx="193">
                  <c:v>3.7908303810339883E-2</c:v>
                </c:pt>
                <c:pt idx="194">
                  <c:v>3.7719235356315689E-2</c:v>
                </c:pt>
                <c:pt idx="195">
                  <c:v>3.7531109885139954E-2</c:v>
                </c:pt>
                <c:pt idx="196">
                  <c:v>3.7343922693666091E-2</c:v>
                </c:pt>
                <c:pt idx="197">
                  <c:v>3.7157669102204569E-2</c:v>
                </c:pt>
                <c:pt idx="198">
                  <c:v>3.6972344454405899E-2</c:v>
                </c:pt>
                <c:pt idx="199">
                  <c:v>3.6787944117144235E-2</c:v>
                </c:pt>
                <c:pt idx="200">
                  <c:v>3.6604463480401535E-2</c:v>
                </c:pt>
                <c:pt idx="201">
                  <c:v>3.6421897957152331E-2</c:v>
                </c:pt>
                <c:pt idx="202">
                  <c:v>3.624024298324903E-2</c:v>
                </c:pt>
                <c:pt idx="203">
                  <c:v>3.6059494017307833E-2</c:v>
                </c:pt>
                <c:pt idx="204">
                  <c:v>3.587964654059516E-2</c:v>
                </c:pt>
                <c:pt idx="205">
                  <c:v>3.5700696056914741E-2</c:v>
                </c:pt>
                <c:pt idx="206">
                  <c:v>3.5522638092495153E-2</c:v>
                </c:pt>
                <c:pt idx="207">
                  <c:v>3.534546819587802E-2</c:v>
                </c:pt>
                <c:pt idx="208">
                  <c:v>3.5169181937806694E-2</c:v>
                </c:pt>
                <c:pt idx="209">
                  <c:v>3.4993774911115536E-2</c:v>
                </c:pt>
                <c:pt idx="210">
                  <c:v>3.4819242730619752E-2</c:v>
                </c:pt>
                <c:pt idx="211">
                  <c:v>3.4645581033005739E-2</c:v>
                </c:pt>
                <c:pt idx="212">
                  <c:v>3.4472785476722015E-2</c:v>
                </c:pt>
                <c:pt idx="213">
                  <c:v>3.4300851741870662E-2</c:v>
                </c:pt>
                <c:pt idx="214">
                  <c:v>3.4129775530099375E-2</c:v>
                </c:pt>
                <c:pt idx="215">
                  <c:v>3.3959552564493914E-2</c:v>
                </c:pt>
                <c:pt idx="216">
                  <c:v>3.3790178589471302E-2</c:v>
                </c:pt>
                <c:pt idx="217">
                  <c:v>3.3621649370673336E-2</c:v>
                </c:pt>
                <c:pt idx="218">
                  <c:v>3.3453960694860764E-2</c:v>
                </c:pt>
                <c:pt idx="219">
                  <c:v>3.3287108369807958E-2</c:v>
                </c:pt>
                <c:pt idx="220">
                  <c:v>3.3121088224198091E-2</c:v>
                </c:pt>
                <c:pt idx="221">
                  <c:v>3.2955896107518909E-2</c:v>
                </c:pt>
                <c:pt idx="222">
                  <c:v>3.2791527889958857E-2</c:v>
                </c:pt>
                <c:pt idx="223">
                  <c:v>3.2627979462303953E-2</c:v>
                </c:pt>
                <c:pt idx="224">
                  <c:v>3.2465246735834973E-2</c:v>
                </c:pt>
                <c:pt idx="225">
                  <c:v>3.2303325642225288E-2</c:v>
                </c:pt>
                <c:pt idx="226">
                  <c:v>3.2142212133439138E-2</c:v>
                </c:pt>
                <c:pt idx="227">
                  <c:v>3.1981902181630384E-2</c:v>
                </c:pt>
                <c:pt idx="228">
                  <c:v>3.1822391779041913E-2</c:v>
                </c:pt>
                <c:pt idx="229">
                  <c:v>3.1663676937905318E-2</c:v>
                </c:pt>
                <c:pt idx="230">
                  <c:v>3.150575369034133E-2</c:v>
                </c:pt>
                <c:pt idx="231">
                  <c:v>3.1348618088260533E-2</c:v>
                </c:pt>
                <c:pt idx="232">
                  <c:v>3.1192266203264676E-2</c:v>
                </c:pt>
                <c:pt idx="233">
                  <c:v>3.1036694126548504E-2</c:v>
                </c:pt>
                <c:pt idx="234">
                  <c:v>3.0881897968801988E-2</c:v>
                </c:pt>
                <c:pt idx="235">
                  <c:v>3.0727873860113122E-2</c:v>
                </c:pt>
                <c:pt idx="236">
                  <c:v>3.0574617949871177E-2</c:v>
                </c:pt>
                <c:pt idx="237">
                  <c:v>3.0422126406670403E-2</c:v>
                </c:pt>
                <c:pt idx="238">
                  <c:v>3.0270395418214288E-2</c:v>
                </c:pt>
                <c:pt idx="239">
                  <c:v>3.0119421191220203E-2</c:v>
                </c:pt>
                <c:pt idx="240">
                  <c:v>2.9969199951324632E-2</c:v>
                </c:pt>
                <c:pt idx="241">
                  <c:v>2.981972794298874E-2</c:v>
                </c:pt>
                <c:pt idx="242">
                  <c:v>2.9671001429404528E-2</c:v>
                </c:pt>
                <c:pt idx="243">
                  <c:v>2.9523016692401424E-2</c:v>
                </c:pt>
                <c:pt idx="244">
                  <c:v>2.9375770032353279E-2</c:v>
                </c:pt>
                <c:pt idx="245">
                  <c:v>2.9229257768085937E-2</c:v>
                </c:pt>
                <c:pt idx="246">
                  <c:v>2.9083476236785158E-2</c:v>
                </c:pt>
                <c:pt idx="247">
                  <c:v>2.8938421793905059E-2</c:v>
                </c:pt>
                <c:pt idx="248">
                  <c:v>2.8794090813077024E-2</c:v>
                </c:pt>
                <c:pt idx="249">
                  <c:v>2.8650479686019012E-2</c:v>
                </c:pt>
                <c:pt idx="250">
                  <c:v>2.8507584822445354E-2</c:v>
                </c:pt>
                <c:pt idx="251">
                  <c:v>2.8365402649977042E-2</c:v>
                </c:pt>
                <c:pt idx="252">
                  <c:v>2.8223929614052332E-2</c:v>
                </c:pt>
                <c:pt idx="253">
                  <c:v>2.8083162177837979E-2</c:v>
                </c:pt>
                <c:pt idx="254">
                  <c:v>2.7943096822140731E-2</c:v>
                </c:pt>
                <c:pt idx="255">
                  <c:v>2.780373004531941E-2</c:v>
                </c:pt>
                <c:pt idx="256">
                  <c:v>2.766505836319734E-2</c:v>
                </c:pt>
                <c:pt idx="257">
                  <c:v>2.7527078308975234E-2</c:v>
                </c:pt>
                <c:pt idx="258">
                  <c:v>2.7389786433144561E-2</c:v>
                </c:pt>
                <c:pt idx="259">
                  <c:v>2.7253179303401261E-2</c:v>
                </c:pt>
                <c:pt idx="260">
                  <c:v>2.7117253504559985E-2</c:v>
                </c:pt>
                <c:pt idx="261">
                  <c:v>2.6982005638468684E-2</c:v>
                </c:pt>
                <c:pt idx="262">
                  <c:v>2.6847432323923656E-2</c:v>
                </c:pt>
                <c:pt idx="263">
                  <c:v>2.6713530196585036E-2</c:v>
                </c:pt>
                <c:pt idx="264">
                  <c:v>2.6580295908892656E-2</c:v>
                </c:pt>
                <c:pt idx="265">
                  <c:v>2.6447726129982398E-2</c:v>
                </c:pt>
                <c:pt idx="266">
                  <c:v>2.6315817545602874E-2</c:v>
                </c:pt>
                <c:pt idx="267">
                  <c:v>2.6184566858032599E-2</c:v>
                </c:pt>
                <c:pt idx="268">
                  <c:v>2.6053970785997561E-2</c:v>
                </c:pt>
                <c:pt idx="269">
                  <c:v>2.5924026064589153E-2</c:v>
                </c:pt>
                <c:pt idx="270">
                  <c:v>2.5794729445182563E-2</c:v>
                </c:pt>
                <c:pt idx="271">
                  <c:v>2.5666077695355588E-2</c:v>
                </c:pt>
                <c:pt idx="272">
                  <c:v>2.5538067598807765E-2</c:v>
                </c:pt>
                <c:pt idx="273">
                  <c:v>2.5410695955280029E-2</c:v>
                </c:pt>
                <c:pt idx="274">
                  <c:v>2.5283959580474649E-2</c:v>
                </c:pt>
                <c:pt idx="275">
                  <c:v>2.5157855305975647E-2</c:v>
                </c:pt>
                <c:pt idx="276">
                  <c:v>2.5032379979169614E-2</c:v>
                </c:pt>
                <c:pt idx="277">
                  <c:v>2.4907530463166818E-2</c:v>
                </c:pt>
                <c:pt idx="278">
                  <c:v>2.4783303636722875E-2</c:v>
                </c:pt>
                <c:pt idx="279">
                  <c:v>2.4659696394160643E-2</c:v>
                </c:pt>
                <c:pt idx="280">
                  <c:v>2.4536705645292631E-2</c:v>
                </c:pt>
                <c:pt idx="281">
                  <c:v>2.4414328315343709E-2</c:v>
                </c:pt>
                <c:pt idx="282">
                  <c:v>2.4292561344874244E-2</c:v>
                </c:pt>
                <c:pt idx="283">
                  <c:v>2.4171401689703647E-2</c:v>
                </c:pt>
                <c:pt idx="284">
                  <c:v>2.4050846320834214E-2</c:v>
                </c:pt>
                <c:pt idx="285">
                  <c:v>2.3930892224375451E-2</c:v>
                </c:pt>
                <c:pt idx="286">
                  <c:v>2.3811536401468703E-2</c:v>
                </c:pt>
                <c:pt idx="287">
                  <c:v>2.3692775868212172E-2</c:v>
                </c:pt>
                <c:pt idx="288">
                  <c:v>2.3574607655586353E-2</c:v>
                </c:pt>
                <c:pt idx="289">
                  <c:v>2.3457028809379762E-2</c:v>
                </c:pt>
                <c:pt idx="290">
                  <c:v>2.3340036390115133E-2</c:v>
                </c:pt>
                <c:pt idx="291">
                  <c:v>2.3223627472975884E-2</c:v>
                </c:pt>
                <c:pt idx="292">
                  <c:v>2.3107799147733019E-2</c:v>
                </c:pt>
                <c:pt idx="293">
                  <c:v>2.2992548518672384E-2</c:v>
                </c:pt>
                <c:pt idx="294">
                  <c:v>2.2877872704522243E-2</c:v>
                </c:pt>
                <c:pt idx="295">
                  <c:v>2.2763768838381271E-2</c:v>
                </c:pt>
                <c:pt idx="296">
                  <c:v>2.2650234067646876E-2</c:v>
                </c:pt>
                <c:pt idx="297">
                  <c:v>2.2537265553943867E-2</c:v>
                </c:pt>
                <c:pt idx="298">
                  <c:v>2.2424860473053532E-2</c:v>
                </c:pt>
                <c:pt idx="299">
                  <c:v>2.2313016014842982E-2</c:v>
                </c:pt>
                <c:pt idx="300">
                  <c:v>2.2201729383194937E-2</c:v>
                </c:pt>
                <c:pt idx="301">
                  <c:v>2.209099779593782E-2</c:v>
                </c:pt>
                <c:pt idx="302">
                  <c:v>2.198081848477617E-2</c:v>
                </c:pt>
                <c:pt idx="303">
                  <c:v>2.1871188695221477E-2</c:v>
                </c:pt>
                <c:pt idx="304">
                  <c:v>2.1762105686523286E-2</c:v>
                </c:pt>
                <c:pt idx="305">
                  <c:v>2.1653566731600703E-2</c:v>
                </c:pt>
                <c:pt idx="306">
                  <c:v>2.1545569116974205E-2</c:v>
                </c:pt>
                <c:pt idx="307">
                  <c:v>2.1438110142697794E-2</c:v>
                </c:pt>
                <c:pt idx="308">
                  <c:v>2.1331187122291526E-2</c:v>
                </c:pt>
                <c:pt idx="309">
                  <c:v>2.1224797382674306E-2</c:v>
                </c:pt>
                <c:pt idx="310">
                  <c:v>2.1118938264097113E-2</c:v>
                </c:pt>
                <c:pt idx="311">
                  <c:v>2.1013607120076473E-2</c:v>
                </c:pt>
                <c:pt idx="312">
                  <c:v>2.0908801317328293E-2</c:v>
                </c:pt>
                <c:pt idx="313">
                  <c:v>2.0804518235702049E-2</c:v>
                </c:pt>
                <c:pt idx="314">
                  <c:v>2.070075526811526E-2</c:v>
                </c:pt>
                <c:pt idx="315">
                  <c:v>2.0597509820488344E-2</c:v>
                </c:pt>
                <c:pt idx="316">
                  <c:v>2.0494779311679732E-2</c:v>
                </c:pt>
                <c:pt idx="317">
                  <c:v>2.0392561173421343E-2</c:v>
                </c:pt>
                <c:pt idx="318">
                  <c:v>2.0290852850254407E-2</c:v>
                </c:pt>
                <c:pt idx="319">
                  <c:v>2.0189651799465538E-2</c:v>
                </c:pt>
                <c:pt idx="320">
                  <c:v>2.0088955491023203E-2</c:v>
                </c:pt>
                <c:pt idx="321">
                  <c:v>1.9988761407514447E-2</c:v>
                </c:pt>
                <c:pt idx="322">
                  <c:v>1.9889067044081964E-2</c:v>
                </c:pt>
                <c:pt idx="323">
                  <c:v>1.9789869908361468E-2</c:v>
                </c:pt>
                <c:pt idx="324">
                  <c:v>1.9691167520419408E-2</c:v>
                </c:pt>
                <c:pt idx="325">
                  <c:v>1.9592957412690935E-2</c:v>
                </c:pt>
                <c:pt idx="326">
                  <c:v>1.9495237129918245E-2</c:v>
                </c:pt>
                <c:pt idx="327">
                  <c:v>1.9398004229089192E-2</c:v>
                </c:pt>
                <c:pt idx="328">
                  <c:v>1.9301256279376174E-2</c:v>
                </c:pt>
                <c:pt idx="329">
                  <c:v>1.9204990862075409E-2</c:v>
                </c:pt>
                <c:pt idx="330">
                  <c:v>1.9109205570546461E-2</c:v>
                </c:pt>
                <c:pt idx="331">
                  <c:v>1.9013898010152051E-2</c:v>
                </c:pt>
                <c:pt idx="332">
                  <c:v>1.8919065798198204E-2</c:v>
                </c:pt>
                <c:pt idx="333">
                  <c:v>1.882470656387468E-2</c:v>
                </c:pt>
                <c:pt idx="334">
                  <c:v>1.8730817948195703E-2</c:v>
                </c:pt>
                <c:pt idx="335">
                  <c:v>1.8637397603940994E-2</c:v>
                </c:pt>
                <c:pt idx="336">
                  <c:v>1.8544443195597084E-2</c:v>
                </c:pt>
                <c:pt idx="337">
                  <c:v>1.8451952399298928E-2</c:v>
                </c:pt>
                <c:pt idx="338">
                  <c:v>1.8359922902771785E-2</c:v>
                </c:pt>
                <c:pt idx="339">
                  <c:v>1.8268352405273462E-2</c:v>
                </c:pt>
                <c:pt idx="340">
                  <c:v>1.8177238617536753E-2</c:v>
                </c:pt>
                <c:pt idx="341">
                  <c:v>1.8086579261712206E-2</c:v>
                </c:pt>
                <c:pt idx="342">
                  <c:v>1.7996372071311221E-2</c:v>
                </c:pt>
                <c:pt idx="343">
                  <c:v>1.7906614791149324E-2</c:v>
                </c:pt>
                <c:pt idx="344">
                  <c:v>1.7817305177289841E-2</c:v>
                </c:pt>
                <c:pt idx="345">
                  <c:v>1.7728440996987779E-2</c:v>
                </c:pt>
                <c:pt idx="346">
                  <c:v>1.7640020028633994E-2</c:v>
                </c:pt>
                <c:pt idx="347">
                  <c:v>1.7552040061699688E-2</c:v>
                </c:pt>
                <c:pt idx="348">
                  <c:v>1.7464498896681085E-2</c:v>
                </c:pt>
                <c:pt idx="349">
                  <c:v>1.7377394345044515E-2</c:v>
                </c:pt>
                <c:pt idx="350">
                  <c:v>1.7290724229171637E-2</c:v>
                </c:pt>
                <c:pt idx="351">
                  <c:v>1.720448638230505E-2</c:v>
                </c:pt>
                <c:pt idx="352">
                  <c:v>1.7118678648494097E-2</c:v>
                </c:pt>
                <c:pt idx="353">
                  <c:v>1.7033298882540942E-2</c:v>
                </c:pt>
                <c:pt idx="354">
                  <c:v>1.6948344949947007E-2</c:v>
                </c:pt>
                <c:pt idx="355">
                  <c:v>1.6863814726859546E-2</c:v>
                </c:pt>
                <c:pt idx="356">
                  <c:v>1.6779706100018586E-2</c:v>
                </c:pt>
                <c:pt idx="357">
                  <c:v>1.6696016966704069E-2</c:v>
                </c:pt>
                <c:pt idx="358">
                  <c:v>1.6612745234683309E-2</c:v>
                </c:pt>
                <c:pt idx="359">
                  <c:v>1.6529888822158653E-2</c:v>
                </c:pt>
                <c:pt idx="360">
                  <c:v>1.6447445657715488E-2</c:v>
                </c:pt>
                <c:pt idx="361">
                  <c:v>1.6365413680270401E-2</c:v>
                </c:pt>
                <c:pt idx="362">
                  <c:v>1.6283790839019697E-2</c:v>
                </c:pt>
                <c:pt idx="363">
                  <c:v>1.6202575093388075E-2</c:v>
                </c:pt>
                <c:pt idx="364">
                  <c:v>1.6121764412977673E-2</c:v>
                </c:pt>
                <c:pt idx="365">
                  <c:v>1.6041356777517276E-2</c:v>
                </c:pt>
                <c:pt idx="366">
                  <c:v>1.59613501768118E-2</c:v>
                </c:pt>
                <c:pt idx="367">
                  <c:v>1.5881742610692071E-2</c:v>
                </c:pt>
                <c:pt idx="368">
                  <c:v>1.5802532088964781E-2</c:v>
                </c:pt>
                <c:pt idx="369">
                  <c:v>1.5723716631362763E-2</c:v>
                </c:pt>
                <c:pt idx="370">
                  <c:v>1.5645294267495471E-2</c:v>
                </c:pt>
                <c:pt idx="371">
                  <c:v>1.5567263036799726E-2</c:v>
                </c:pt>
                <c:pt idx="372">
                  <c:v>1.5489620988490705E-2</c:v>
                </c:pt>
                <c:pt idx="373">
                  <c:v>1.5412366181513142E-2</c:v>
                </c:pt>
                <c:pt idx="374">
                  <c:v>1.5335496684492848E-2</c:v>
                </c:pt>
                <c:pt idx="375">
                  <c:v>1.5259010575688388E-2</c:v>
                </c:pt>
                <c:pt idx="376">
                  <c:v>1.5182905942943057E-2</c:v>
                </c:pt>
                <c:pt idx="377">
                  <c:v>1.5107180883637087E-2</c:v>
                </c:pt>
                <c:pt idx="378">
                  <c:v>1.5031833504640033E-2</c:v>
                </c:pt>
                <c:pt idx="379">
                  <c:v>1.4956861922263504E-2</c:v>
                </c:pt>
                <c:pt idx="380">
                  <c:v>1.4882264262214034E-2</c:v>
                </c:pt>
                <c:pt idx="381">
                  <c:v>1.4808038659546245E-2</c:v>
                </c:pt>
                <c:pt idx="382">
                  <c:v>1.4734183258616194E-2</c:v>
                </c:pt>
                <c:pt idx="383">
                  <c:v>1.4660696213035016E-2</c:v>
                </c:pt>
                <c:pt idx="384">
                  <c:v>1.4587575685622738E-2</c:v>
                </c:pt>
                <c:pt idx="385">
                  <c:v>1.4514819848362372E-2</c:v>
                </c:pt>
                <c:pt idx="386">
                  <c:v>1.4442426882354196E-2</c:v>
                </c:pt>
                <c:pt idx="387">
                  <c:v>1.4370394977770293E-2</c:v>
                </c:pt>
                <c:pt idx="388">
                  <c:v>1.4298722333809289E-2</c:v>
                </c:pt>
                <c:pt idx="389">
                  <c:v>1.4227407158651353E-2</c:v>
                </c:pt>
                <c:pt idx="390">
                  <c:v>1.4156447669413402E-2</c:v>
                </c:pt>
                <c:pt idx="391">
                  <c:v>1.4085842092104499E-2</c:v>
                </c:pt>
                <c:pt idx="392">
                  <c:v>1.4015588661581539E-2</c:v>
                </c:pt>
                <c:pt idx="393">
                  <c:v>1.3945685621505095E-2</c:v>
                </c:pt>
                <c:pt idx="394">
                  <c:v>1.3876131224295525E-2</c:v>
                </c:pt>
                <c:pt idx="395">
                  <c:v>1.380692373108928E-2</c:v>
                </c:pt>
                <c:pt idx="396">
                  <c:v>1.3738061411695422E-2</c:v>
                </c:pt>
                <c:pt idx="397">
                  <c:v>1.3669542544552386E-2</c:v>
                </c:pt>
                <c:pt idx="398">
                  <c:v>1.3601365416684916E-2</c:v>
                </c:pt>
                <c:pt idx="399">
                  <c:v>1.3533528323661271E-2</c:v>
                </c:pt>
                <c:pt idx="400">
                  <c:v>1.3466029569550581E-2</c:v>
                </c:pt>
                <c:pt idx="401">
                  <c:v>1.3398867466880494E-2</c:v>
                </c:pt>
                <c:pt idx="402">
                  <c:v>1.3332040336594936E-2</c:v>
                </c:pt>
                <c:pt idx="403">
                  <c:v>1.3265546508012172E-2</c:v>
                </c:pt>
                <c:pt idx="404">
                  <c:v>1.3199384318783022E-2</c:v>
                </c:pt>
                <c:pt idx="405">
                  <c:v>1.3133552114849303E-2</c:v>
                </c:pt>
                <c:pt idx="406">
                  <c:v>1.3068048250402503E-2</c:v>
                </c:pt>
                <c:pt idx="407">
                  <c:v>1.3002871087842592E-2</c:v>
                </c:pt>
                <c:pt idx="408">
                  <c:v>1.2938018997737109E-2</c:v>
                </c:pt>
                <c:pt idx="409">
                  <c:v>1.2873490358780418E-2</c:v>
                </c:pt>
                <c:pt idx="410">
                  <c:v>1.2809283557753199E-2</c:v>
                </c:pt>
                <c:pt idx="411">
                  <c:v>1.2745396989482075E-2</c:v>
                </c:pt>
                <c:pt idx="412">
                  <c:v>1.268182905679951E-2</c:v>
                </c:pt>
                <c:pt idx="413">
                  <c:v>1.2618578170503878E-2</c:v>
                </c:pt>
                <c:pt idx="414">
                  <c:v>1.2555642749319721E-2</c:v>
                </c:pt>
                <c:pt idx="415">
                  <c:v>1.2493021219858243E-2</c:v>
                </c:pt>
                <c:pt idx="416">
                  <c:v>1.2430712016577933E-2</c:v>
                </c:pt>
                <c:pt idx="417">
                  <c:v>1.2368713581745483E-2</c:v>
                </c:pt>
                <c:pt idx="418">
                  <c:v>1.2307024365396772E-2</c:v>
                </c:pt>
                <c:pt idx="419">
                  <c:v>1.2245642825298192E-2</c:v>
                </c:pt>
                <c:pt idx="420">
                  <c:v>1.2184567426908037E-2</c:v>
                </c:pt>
                <c:pt idx="421">
                  <c:v>1.2123796643338163E-2</c:v>
                </c:pt>
                <c:pt idx="422">
                  <c:v>1.2063328955315832E-2</c:v>
                </c:pt>
                <c:pt idx="423">
                  <c:v>1.2003162851145673E-2</c:v>
                </c:pt>
                <c:pt idx="424">
                  <c:v>1.1943296826671963E-2</c:v>
                </c:pt>
                <c:pt idx="425">
                  <c:v>1.188372938524096E-2</c:v>
                </c:pt>
                <c:pt idx="426">
                  <c:v>1.1824459037663541E-2</c:v>
                </c:pt>
                <c:pt idx="427">
                  <c:v>1.176548430217792E-2</c:v>
                </c:pt>
                <c:pt idx="428">
                  <c:v>1.1706803704412638E-2</c:v>
                </c:pt>
                <c:pt idx="429">
                  <c:v>1.1648415777349697E-2</c:v>
                </c:pt>
                <c:pt idx="430">
                  <c:v>1.1590319061287874E-2</c:v>
                </c:pt>
                <c:pt idx="431">
                  <c:v>1.1532512103806252E-2</c:v>
                </c:pt>
                <c:pt idx="432">
                  <c:v>1.1474993459727877E-2</c:v>
                </c:pt>
                <c:pt idx="433">
                  <c:v>1.1417761691083651E-2</c:v>
                </c:pt>
                <c:pt idx="434">
                  <c:v>1.1360815367076373E-2</c:v>
                </c:pt>
                <c:pt idx="435">
                  <c:v>1.1304153064044985E-2</c:v>
                </c:pt>
                <c:pt idx="436">
                  <c:v>1.1247773365428959E-2</c:v>
                </c:pt>
                <c:pt idx="437">
                  <c:v>1.1191674861732889E-2</c:v>
                </c:pt>
                <c:pt idx="438">
                  <c:v>1.1135856150491263E-2</c:v>
                </c:pt>
                <c:pt idx="439">
                  <c:v>1.1080315836233388E-2</c:v>
                </c:pt>
                <c:pt idx="440">
                  <c:v>1.1025052530448522E-2</c:v>
                </c:pt>
                <c:pt idx="441">
                  <c:v>1.0970064851551137E-2</c:v>
                </c:pt>
                <c:pt idx="442">
                  <c:v>1.0915351424846407E-2</c:v>
                </c:pt>
                <c:pt idx="443">
                  <c:v>1.0860910882495797E-2</c:v>
                </c:pt>
                <c:pt idx="444">
                  <c:v>1.0806741863482926E-2</c:v>
                </c:pt>
                <c:pt idx="445">
                  <c:v>1.0752843013579497E-2</c:v>
                </c:pt>
                <c:pt idx="446">
                  <c:v>1.0699212985311443E-2</c:v>
                </c:pt>
                <c:pt idx="447">
                  <c:v>1.0645850437925285E-2</c:v>
                </c:pt>
                <c:pt idx="448">
                  <c:v>1.0592754037354537E-2</c:v>
                </c:pt>
                <c:pt idx="449">
                  <c:v>1.0539922456186434E-2</c:v>
                </c:pt>
                <c:pt idx="450">
                  <c:v>1.0487354373628686E-2</c:v>
                </c:pt>
                <c:pt idx="451">
                  <c:v>1.0435048475476501E-2</c:v>
                </c:pt>
                <c:pt idx="452">
                  <c:v>1.0383003454079692E-2</c:v>
                </c:pt>
                <c:pt idx="453">
                  <c:v>1.0331218008310021E-2</c:v>
                </c:pt>
                <c:pt idx="454">
                  <c:v>1.027969084352864E-2</c:v>
                </c:pt>
                <c:pt idx="455">
                  <c:v>1.0228420671553745E-2</c:v>
                </c:pt>
                <c:pt idx="456">
                  <c:v>1.0177406210628372E-2</c:v>
                </c:pt>
                <c:pt idx="457">
                  <c:v>1.012664618538834E-2</c:v>
                </c:pt>
                <c:pt idx="458">
                  <c:v>1.0076139326830373E-2</c:v>
                </c:pt>
                <c:pt idx="459">
                  <c:v>1.0025884372280372E-2</c:v>
                </c:pt>
                <c:pt idx="460">
                  <c:v>9.975880065361863E-3</c:v>
                </c:pt>
                <c:pt idx="461">
                  <c:v>9.9261251559645668E-3</c:v>
                </c:pt>
                <c:pt idx="462">
                  <c:v>9.8766184002131545E-3</c:v>
                </c:pt>
                <c:pt idx="463">
                  <c:v>9.8273585604361554E-3</c:v>
                </c:pt>
                <c:pt idx="464">
                  <c:v>9.778344405135005E-3</c:v>
                </c:pt>
                <c:pt idx="465">
                  <c:v>9.7295747089532758E-3</c:v>
                </c:pt>
                <c:pt idx="466">
                  <c:v>9.6810482526460181E-3</c:v>
                </c:pt>
                <c:pt idx="467">
                  <c:v>9.6327638230493048E-3</c:v>
                </c:pt>
                <c:pt idx="468">
                  <c:v>9.5847202130498656E-3</c:v>
                </c:pt>
                <c:pt idx="469">
                  <c:v>9.5369162215549613E-3</c:v>
                </c:pt>
                <c:pt idx="470">
                  <c:v>9.4893506534623126E-3</c:v>
                </c:pt>
                <c:pt idx="471">
                  <c:v>9.4420223196302316E-3</c:v>
                </c:pt>
                <c:pt idx="472">
                  <c:v>9.3949300368479233E-3</c:v>
                </c:pt>
                <c:pt idx="473">
                  <c:v>9.3480726278058462E-3</c:v>
                </c:pt>
                <c:pt idx="474">
                  <c:v>9.3014489210663503E-3</c:v>
                </c:pt>
                <c:pt idx="475">
                  <c:v>9.2550577510343256E-3</c:v>
                </c:pt>
                <c:pt idx="476">
                  <c:v>9.2088979579281159E-3</c:v>
                </c:pt>
                <c:pt idx="477">
                  <c:v>9.1629683877504833E-3</c:v>
                </c:pt>
                <c:pt idx="478">
                  <c:v>9.1172678922597852E-3</c:v>
                </c:pt>
                <c:pt idx="479">
                  <c:v>9.0717953289412481E-3</c:v>
                </c:pt>
                <c:pt idx="480">
                  <c:v>9.0265495609784269E-3</c:v>
                </c:pt>
                <c:pt idx="481">
                  <c:v>8.9815294572247635E-3</c:v>
                </c:pt>
                <c:pt idx="482">
                  <c:v>8.9367338921753203E-3</c:v>
                </c:pt>
                <c:pt idx="483">
                  <c:v>8.8921617459386346E-3</c:v>
                </c:pt>
                <c:pt idx="484">
                  <c:v>8.8478119042087276E-3</c:v>
                </c:pt>
                <c:pt idx="485">
                  <c:v>8.8036832582372559E-3</c:v>
                </c:pt>
                <c:pt idx="486">
                  <c:v>8.7597747048057586E-3</c:v>
                </c:pt>
                <c:pt idx="487">
                  <c:v>8.7160851461981301E-3</c:v>
                </c:pt>
                <c:pt idx="488">
                  <c:v>8.6726134901731113E-3</c:v>
                </c:pt>
                <c:pt idx="489">
                  <c:v>8.6293586499370505E-3</c:v>
                </c:pt>
                <c:pt idx="490">
                  <c:v>8.5863195441166825E-3</c:v>
                </c:pt>
                <c:pt idx="491">
                  <c:v>8.5434950967321188E-3</c:v>
                </c:pt>
                <c:pt idx="492">
                  <c:v>8.5008842371699558E-3</c:v>
                </c:pt>
                <c:pt idx="493">
                  <c:v>8.4584859001564702E-3</c:v>
                </c:pt>
                <c:pt idx="494">
                  <c:v>8.4162990257310357E-3</c:v>
                </c:pt>
                <c:pt idx="495">
                  <c:v>8.3743225592195925E-3</c:v>
                </c:pt>
                <c:pt idx="496">
                  <c:v>8.3325554512082966E-3</c:v>
                </c:pt>
                <c:pt idx="497">
                  <c:v>8.2909966575172665E-3</c:v>
                </c:pt>
                <c:pt idx="498">
                  <c:v>8.2496451391744982E-3</c:v>
                </c:pt>
                <c:pt idx="499">
                  <c:v>8.208499862389881E-3</c:v>
                </c:pt>
                <c:pt idx="500">
                  <c:v>8.1675597985293429E-3</c:v>
                </c:pt>
                <c:pt idx="501">
                  <c:v>8.1268239240891681E-3</c:v>
                </c:pt>
                <c:pt idx="502">
                  <c:v>8.0862912206703663E-3</c:v>
                </c:pt>
                <c:pt idx="503">
                  <c:v>8.0459606749532439E-3</c:v>
                </c:pt>
                <c:pt idx="504">
                  <c:v>8.0058312786720522E-3</c:v>
                </c:pt>
                <c:pt idx="505">
                  <c:v>7.9659020285898011E-3</c:v>
                </c:pt>
                <c:pt idx="506">
                  <c:v>7.9261719264731561E-3</c:v>
                </c:pt>
                <c:pt idx="507">
                  <c:v>7.8866399790674946E-3</c:v>
                </c:pt>
                <c:pt idx="508">
                  <c:v>7.8473051980720732E-3</c:v>
                </c:pt>
                <c:pt idx="509">
                  <c:v>7.8081666001153134E-3</c:v>
                </c:pt>
                <c:pt idx="510">
                  <c:v>7.7692232067302358E-3</c:v>
                </c:pt>
                <c:pt idx="511">
                  <c:v>7.7304740443299713E-3</c:v>
                </c:pt>
                <c:pt idx="512">
                  <c:v>7.6919181441834506E-3</c:v>
                </c:pt>
                <c:pt idx="513">
                  <c:v>7.6535545423911493E-3</c:v>
                </c:pt>
                <c:pt idx="514">
                  <c:v>7.6153822798610332E-3</c:v>
                </c:pt>
                <c:pt idx="515">
                  <c:v>7.5774004022845483E-3</c:v>
                </c:pt>
                <c:pt idx="516">
                  <c:v>7.5396079601127743E-3</c:v>
                </c:pt>
                <c:pt idx="517">
                  <c:v>7.5020040085326985E-3</c:v>
                </c:pt>
                <c:pt idx="518">
                  <c:v>7.4645876074435572E-3</c:v>
                </c:pt>
                <c:pt idx="519">
                  <c:v>7.4273578214333882E-3</c:v>
                </c:pt>
                <c:pt idx="520">
                  <c:v>7.3903137197555927E-3</c:v>
                </c:pt>
                <c:pt idx="521">
                  <c:v>7.3534543763057077E-3</c:v>
                </c:pt>
                <c:pt idx="522">
                  <c:v>7.3167788695982219E-3</c:v>
                </c:pt>
                <c:pt idx="523">
                  <c:v>7.280286282743559E-3</c:v>
                </c:pt>
                <c:pt idx="524">
                  <c:v>7.243975703425146E-3</c:v>
                </c:pt>
                <c:pt idx="525">
                  <c:v>7.2078462238766077E-3</c:v>
                </c:pt>
                <c:pt idx="526">
                  <c:v>7.1718969408590769E-3</c:v>
                </c:pt>
                <c:pt idx="527">
                  <c:v>7.136126955638606E-3</c:v>
                </c:pt>
                <c:pt idx="528">
                  <c:v>7.1005353739636984E-3</c:v>
                </c:pt>
                <c:pt idx="529">
                  <c:v>7.0651213060429572E-3</c:v>
                </c:pt>
                <c:pt idx="530">
                  <c:v>7.0298838665228446E-3</c:v>
                </c:pt>
                <c:pt idx="531">
                  <c:v>6.9948221744655361E-3</c:v>
                </c:pt>
                <c:pt idx="532">
                  <c:v>6.959935353326902E-3</c:v>
                </c:pt>
                <c:pt idx="533">
                  <c:v>6.9252225309346001E-3</c:v>
                </c:pt>
                <c:pt idx="534">
                  <c:v>6.8906828394662556E-3</c:v>
                </c:pt>
                <c:pt idx="535">
                  <c:v>6.8563154154277911E-3</c:v>
                </c:pt>
                <c:pt idx="536">
                  <c:v>6.82211939963181E-3</c:v>
                </c:pt>
                <c:pt idx="537">
                  <c:v>6.7880939371761442E-3</c:v>
                </c:pt>
                <c:pt idx="538">
                  <c:v>6.7542381774224492E-3</c:v>
                </c:pt>
                <c:pt idx="539">
                  <c:v>6.7205512739749763E-3</c:v>
                </c:pt>
                <c:pt idx="540">
                  <c:v>6.6870323846593806E-3</c:v>
                </c:pt>
                <c:pt idx="541">
                  <c:v>6.6536806715016827E-3</c:v>
                </c:pt>
                <c:pt idx="542">
                  <c:v>6.6204953007073242E-3</c:v>
                </c:pt>
                <c:pt idx="543">
                  <c:v>6.5874754426402948E-3</c:v>
                </c:pt>
                <c:pt idx="544">
                  <c:v>6.5546202718024336E-3</c:v>
                </c:pt>
                <c:pt idx="545">
                  <c:v>6.5219289668127503E-3</c:v>
                </c:pt>
                <c:pt idx="546">
                  <c:v>6.489400710386924E-3</c:v>
                </c:pt>
                <c:pt idx="547">
                  <c:v>6.457034689316847E-3</c:v>
                </c:pt>
                <c:pt idx="548">
                  <c:v>6.4248300944503081E-3</c:v>
                </c:pt>
                <c:pt idx="549">
                  <c:v>6.3927861206707574E-3</c:v>
                </c:pt>
                <c:pt idx="550">
                  <c:v>6.3609019668771777E-3</c:v>
                </c:pt>
                <c:pt idx="551">
                  <c:v>6.3291768359640711E-3</c:v>
                </c:pt>
                <c:pt idx="552">
                  <c:v>6.2976099348015071E-3</c:v>
                </c:pt>
                <c:pt idx="553">
                  <c:v>6.2662004742153159E-3</c:v>
                </c:pt>
                <c:pt idx="554">
                  <c:v>6.234947668967341E-3</c:v>
                </c:pt>
                <c:pt idx="555">
                  <c:v>6.2038507377358294E-3</c:v>
                </c:pt>
                <c:pt idx="556">
                  <c:v>6.1729089030958797E-3</c:v>
                </c:pt>
                <c:pt idx="557">
                  <c:v>6.1421213915000133E-3</c:v>
                </c:pt>
                <c:pt idx="558">
                  <c:v>6.1114874332588364E-3</c:v>
                </c:pt>
                <c:pt idx="559">
                  <c:v>6.0810062625217959E-3</c:v>
                </c:pt>
                <c:pt idx="560">
                  <c:v>6.0506771172580392E-3</c:v>
                </c:pt>
                <c:pt idx="561">
                  <c:v>6.0204992392373516E-3</c:v>
                </c:pt>
                <c:pt idx="562">
                  <c:v>5.9904718740112183E-3</c:v>
                </c:pt>
                <c:pt idx="563">
                  <c:v>5.9605942708939345E-3</c:v>
                </c:pt>
                <c:pt idx="564">
                  <c:v>5.930865682943872E-3</c:v>
                </c:pt>
                <c:pt idx="565">
                  <c:v>5.9012853669447845E-3</c:v>
                </c:pt>
                <c:pt idx="566">
                  <c:v>5.871852583387226E-3</c:v>
                </c:pt>
                <c:pt idx="567">
                  <c:v>5.8425665964500833E-3</c:v>
                </c:pt>
                <c:pt idx="568">
                  <c:v>5.813426673982147E-3</c:v>
                </c:pt>
                <c:pt idx="569">
                  <c:v>5.7844320874838456E-3</c:v>
                </c:pt>
                <c:pt idx="570">
                  <c:v>5.7555821120890025E-3</c:v>
                </c:pt>
                <c:pt idx="571">
                  <c:v>5.7268760265467332E-3</c:v>
                </c:pt>
                <c:pt idx="572">
                  <c:v>5.6983131132034041E-3</c:v>
                </c:pt>
                <c:pt idx="573">
                  <c:v>5.6698926579846903E-3</c:v>
                </c:pt>
                <c:pt idx="574">
                  <c:v>5.641613950377735E-3</c:v>
                </c:pt>
                <c:pt idx="575">
                  <c:v>5.613476283413371E-3</c:v>
                </c:pt>
                <c:pt idx="576">
                  <c:v>5.5854789536484628E-3</c:v>
                </c:pt>
                <c:pt idx="577">
                  <c:v>5.5576212611483065E-3</c:v>
                </c:pt>
                <c:pt idx="578">
                  <c:v>5.5299025094691385E-3</c:v>
                </c:pt>
                <c:pt idx="579">
                  <c:v>5.502322005640721E-3</c:v>
                </c:pt>
                <c:pt idx="580">
                  <c:v>5.4748790601490266E-3</c:v>
                </c:pt>
                <c:pt idx="581">
                  <c:v>5.4475729869189861E-3</c:v>
                </c:pt>
                <c:pt idx="582">
                  <c:v>5.4204031032973471E-3</c:v>
                </c:pt>
                <c:pt idx="583">
                  <c:v>5.3933687300356022E-3</c:v>
                </c:pt>
                <c:pt idx="584">
                  <c:v>5.3664691912730109E-3</c:v>
                </c:pt>
                <c:pt idx="585">
                  <c:v>5.339703814519709E-3</c:v>
                </c:pt>
                <c:pt idx="586">
                  <c:v>5.3130719306398759E-3</c:v>
                </c:pt>
                <c:pt idx="587">
                  <c:v>5.2865728738350371E-3</c:v>
                </c:pt>
                <c:pt idx="588">
                  <c:v>5.2602059816273814E-3</c:v>
                </c:pt>
                <c:pt idx="589">
                  <c:v>5.2339705948432381E-3</c:v>
                </c:pt>
                <c:pt idx="590">
                  <c:v>5.2078660575965692E-3</c:v>
                </c:pt>
                <c:pt idx="591">
                  <c:v>5.1818917172725817E-3</c:v>
                </c:pt>
                <c:pt idx="592">
                  <c:v>5.1560469245114197E-3</c:v>
                </c:pt>
                <c:pt idx="593">
                  <c:v>5.1303310331919112E-3</c:v>
                </c:pt>
                <c:pt idx="594">
                  <c:v>5.1047434004154396E-3</c:v>
                </c:pt>
                <c:pt idx="595">
                  <c:v>5.0792833864898483E-3</c:v>
                </c:pt>
                <c:pt idx="596">
                  <c:v>5.0539503549134682E-3</c:v>
                </c:pt>
                <c:pt idx="597">
                  <c:v>5.028743672359187E-3</c:v>
                </c:pt>
                <c:pt idx="598">
                  <c:v>5.0036627086586282E-3</c:v>
                </c:pt>
                <c:pt idx="599">
                  <c:v>4.9787068367863948E-3</c:v>
                </c:pt>
                <c:pt idx="600">
                  <c:v>4.9538754328443861E-3</c:v>
                </c:pt>
                <c:pt idx="601">
                  <c:v>4.9291678760462155E-3</c:v>
                </c:pt>
                <c:pt idx="602">
                  <c:v>4.9045835487016732E-3</c:v>
                </c:pt>
                <c:pt idx="603">
                  <c:v>4.8801218362012969E-3</c:v>
                </c:pt>
                <c:pt idx="604">
                  <c:v>4.8557821270009951E-3</c:v>
                </c:pt>
                <c:pt idx="605">
                  <c:v>4.8315638126067775E-3</c:v>
                </c:pt>
                <c:pt idx="606">
                  <c:v>4.8074662875595177E-3</c:v>
                </c:pt>
                <c:pt idx="607">
                  <c:v>4.7834889494198368E-3</c:v>
                </c:pt>
                <c:pt idx="608">
                  <c:v>4.7596311987530317E-3</c:v>
                </c:pt>
                <c:pt idx="609">
                  <c:v>4.7358924391140908E-3</c:v>
                </c:pt>
                <c:pt idx="610">
                  <c:v>4.7122720770327916E-3</c:v>
                </c:pt>
                <c:pt idx="611">
                  <c:v>4.6887695219988467E-3</c:v>
                </c:pt>
                <c:pt idx="612">
                  <c:v>4.6653841864471631E-3</c:v>
                </c:pt>
                <c:pt idx="613">
                  <c:v>4.642115485743125E-3</c:v>
                </c:pt>
                <c:pt idx="614">
                  <c:v>4.6189628381680106E-3</c:v>
                </c:pt>
                <c:pt idx="615">
                  <c:v>4.5959256649044204E-3</c:v>
                </c:pt>
                <c:pt idx="616">
                  <c:v>4.573003390021823E-3</c:v>
                </c:pt>
                <c:pt idx="617">
                  <c:v>4.5501954404621571E-3</c:v>
                </c:pt>
                <c:pt idx="618">
                  <c:v>4.5275012460254888E-3</c:v>
                </c:pt>
                <c:pt idx="619">
                  <c:v>4.5049202393557799E-3</c:v>
                </c:pt>
                <c:pt idx="620">
                  <c:v>4.4824518559266847E-3</c:v>
                </c:pt>
                <c:pt idx="621">
                  <c:v>4.4600955340274515E-3</c:v>
                </c:pt>
                <c:pt idx="622">
                  <c:v>4.4378507147488653E-3</c:v>
                </c:pt>
                <c:pt idx="623">
                  <c:v>4.415716841969286E-3</c:v>
                </c:pt>
                <c:pt idx="624">
                  <c:v>4.3936933623407422E-3</c:v>
                </c:pt>
                <c:pt idx="625">
                  <c:v>4.3717797252750918E-3</c:v>
                </c:pt>
                <c:pt idx="626">
                  <c:v>4.3499753829302733E-3</c:v>
                </c:pt>
                <c:pt idx="627">
                  <c:v>4.3282797901965896E-3</c:v>
                </c:pt>
                <c:pt idx="628">
                  <c:v>4.3066924046830926E-3</c:v>
                </c:pt>
                <c:pt idx="629">
                  <c:v>4.2852126867040166E-3</c:v>
                </c:pt>
                <c:pt idx="630">
                  <c:v>4.2638400992652987E-3</c:v>
                </c:pt>
                <c:pt idx="631">
                  <c:v>4.242574108051139E-3</c:v>
                </c:pt>
                <c:pt idx="632">
                  <c:v>4.2214141814106466E-3</c:v>
                </c:pt>
                <c:pt idx="633">
                  <c:v>4.2003597903445553E-3</c:v>
                </c:pt>
                <c:pt idx="634">
                  <c:v>4.17941040849199E-3</c:v>
                </c:pt>
                <c:pt idx="635">
                  <c:v>4.1585655121173159E-3</c:v>
                </c:pt>
                <c:pt idx="636">
                  <c:v>4.1378245800970364E-3</c:v>
                </c:pt>
                <c:pt idx="637">
                  <c:v>4.1171870939067743E-3</c:v>
                </c:pt>
                <c:pt idx="638">
                  <c:v>4.0966525376082931E-3</c:v>
                </c:pt>
                <c:pt idx="639">
                  <c:v>4.0762203978366215E-3</c:v>
                </c:pt>
                <c:pt idx="640">
                  <c:v>4.0558901637871986E-3</c:v>
                </c:pt>
                <c:pt idx="641">
                  <c:v>4.0356613272031138E-3</c:v>
                </c:pt>
                <c:pt idx="642">
                  <c:v>4.015533382362403E-3</c:v>
                </c:pt>
                <c:pt idx="643">
                  <c:v>3.9955058260653887E-3</c:v>
                </c:pt>
                <c:pt idx="644">
                  <c:v>3.9755781576221302E-3</c:v>
                </c:pt>
                <c:pt idx="645">
                  <c:v>3.955749878839873E-3</c:v>
                </c:pt>
                <c:pt idx="646">
                  <c:v>3.9360204940106129E-3</c:v>
                </c:pt>
                <c:pt idx="647">
                  <c:v>3.9163895098987067E-3</c:v>
                </c:pt>
                <c:pt idx="648">
                  <c:v>3.8968564357285251E-3</c:v>
                </c:pt>
                <c:pt idx="649">
                  <c:v>3.877420783172201E-3</c:v>
                </c:pt>
                <c:pt idx="650">
                  <c:v>3.858082066337404E-3</c:v>
                </c:pt>
                <c:pt idx="651">
                  <c:v>3.8388398017552058E-3</c:v>
                </c:pt>
                <c:pt idx="652">
                  <c:v>3.8196935083679925E-3</c:v>
                </c:pt>
                <c:pt idx="653">
                  <c:v>3.80064270751743E-3</c:v>
                </c:pt>
                <c:pt idx="654">
                  <c:v>3.7816869229325071E-3</c:v>
                </c:pt>
                <c:pt idx="655">
                  <c:v>3.7628256807176221E-3</c:v>
                </c:pt>
                <c:pt idx="656">
                  <c:v>3.7440585093407325E-3</c:v>
                </c:pt>
                <c:pt idx="657">
                  <c:v>3.725384939621581E-3</c:v>
                </c:pt>
                <c:pt idx="658">
                  <c:v>3.7068045047199492E-3</c:v>
                </c:pt>
                <c:pt idx="659">
                  <c:v>3.6883167401239995E-3</c:v>
                </c:pt>
                <c:pt idx="660">
                  <c:v>3.6699211836386555E-3</c:v>
                </c:pt>
                <c:pt idx="661">
                  <c:v>3.6516173753740385E-3</c:v>
                </c:pt>
                <c:pt idx="662">
                  <c:v>3.6334048577339999E-3</c:v>
                </c:pt>
                <c:pt idx="663">
                  <c:v>3.6152831754046413E-3</c:v>
                </c:pt>
                <c:pt idx="664">
                  <c:v>3.5972518753429657E-3</c:v>
                </c:pt>
                <c:pt idx="665">
                  <c:v>3.5793105067655298E-3</c:v>
                </c:pt>
                <c:pt idx="666">
                  <c:v>3.5614586211371851E-3</c:v>
                </c:pt>
                <c:pt idx="667">
                  <c:v>3.5436957721598642E-3</c:v>
                </c:pt>
                <c:pt idx="668">
                  <c:v>3.52602151576141E-3</c:v>
                </c:pt>
                <c:pt idx="669">
                  <c:v>3.5084354100845027E-3</c:v>
                </c:pt>
                <c:pt idx="670">
                  <c:v>3.4909370154755761E-3</c:v>
                </c:pt>
                <c:pt idx="671">
                  <c:v>3.4735258944738551E-3</c:v>
                </c:pt>
                <c:pt idx="672">
                  <c:v>3.4562016118004101E-3</c:v>
                </c:pt>
                <c:pt idx="673">
                  <c:v>3.4389637343472698E-3</c:v>
                </c:pt>
                <c:pt idx="674">
                  <c:v>3.4218118311666033E-3</c:v>
                </c:pt>
                <c:pt idx="675">
                  <c:v>3.4047454734599347E-3</c:v>
                </c:pt>
                <c:pt idx="676">
                  <c:v>3.3877642345674316E-3</c:v>
                </c:pt>
                <c:pt idx="677">
                  <c:v>3.3708676899572398E-3</c:v>
                </c:pt>
                <c:pt idx="678">
                  <c:v>3.3540554172148624E-3</c:v>
                </c:pt>
                <c:pt idx="679">
                  <c:v>3.3373269960326069E-3</c:v>
                </c:pt>
                <c:pt idx="680">
                  <c:v>3.3206820081990735E-3</c:v>
                </c:pt>
                <c:pt idx="681">
                  <c:v>3.3041200375886932E-3</c:v>
                </c:pt>
                <c:pt idx="682">
                  <c:v>3.2876406701513451E-3</c:v>
                </c:pt>
                <c:pt idx="683">
                  <c:v>3.2712434939019801E-3</c:v>
                </c:pt>
                <c:pt idx="684">
                  <c:v>3.254928098910342E-3</c:v>
                </c:pt>
                <c:pt idx="685">
                  <c:v>3.2386940772907054E-3</c:v>
                </c:pt>
                <c:pt idx="686">
                  <c:v>3.2225410231916788E-3</c:v>
                </c:pt>
                <c:pt idx="687">
                  <c:v>3.2064685327860771E-3</c:v>
                </c:pt>
                <c:pt idx="688">
                  <c:v>3.1904762042607965E-3</c:v>
                </c:pt>
                <c:pt idx="689">
                  <c:v>3.174563637806794E-3</c:v>
                </c:pt>
                <c:pt idx="690">
                  <c:v>3.1587304356090785E-3</c:v>
                </c:pt>
                <c:pt idx="691">
                  <c:v>3.14297620183677E-3</c:v>
                </c:pt>
                <c:pt idx="692">
                  <c:v>3.1273005426332061E-3</c:v>
                </c:pt>
                <c:pt idx="693">
                  <c:v>3.1117030661060845E-3</c:v>
                </c:pt>
                <c:pt idx="694">
                  <c:v>3.0961833823176885E-3</c:v>
                </c:pt>
                <c:pt idx="695">
                  <c:v>3.0807411032751078E-3</c:v>
                </c:pt>
                <c:pt idx="696">
                  <c:v>3.0653758429205636E-3</c:v>
                </c:pt>
                <c:pt idx="697">
                  <c:v>3.0500872171217485E-3</c:v>
                </c:pt>
                <c:pt idx="698">
                  <c:v>3.034874843662219E-3</c:v>
                </c:pt>
                <c:pt idx="699">
                  <c:v>3.0197383422318502E-3</c:v>
                </c:pt>
                <c:pt idx="700">
                  <c:v>3.004677334417314E-3</c:v>
                </c:pt>
                <c:pt idx="701">
                  <c:v>2.9896914436926309E-3</c:v>
                </c:pt>
                <c:pt idx="702">
                  <c:v>2.9747802954097546E-3</c:v>
                </c:pt>
                <c:pt idx="703">
                  <c:v>2.9599435167891987E-3</c:v>
                </c:pt>
                <c:pt idx="704">
                  <c:v>2.9451807369107281E-3</c:v>
                </c:pt>
                <c:pt idx="705">
                  <c:v>2.9304915867040763E-3</c:v>
                </c:pt>
                <c:pt idx="706">
                  <c:v>2.9158756989397191E-3</c:v>
                </c:pt>
                <c:pt idx="707">
                  <c:v>2.9013327082197055E-3</c:v>
                </c:pt>
                <c:pt idx="708">
                  <c:v>2.8868622509685073E-3</c:v>
                </c:pt>
                <c:pt idx="709">
                  <c:v>2.8724639654239426E-3</c:v>
                </c:pt>
                <c:pt idx="710">
                  <c:v>2.8581374916281216E-3</c:v>
                </c:pt>
                <c:pt idx="711">
                  <c:v>2.8438824714184497E-3</c:v>
                </c:pt>
                <c:pt idx="712">
                  <c:v>2.8296985484186857E-3</c:v>
                </c:pt>
                <c:pt idx="713">
                  <c:v>2.8155853680300099E-3</c:v>
                </c:pt>
                <c:pt idx="714">
                  <c:v>2.801542577422181E-3</c:v>
                </c:pt>
                <c:pt idx="715">
                  <c:v>2.7875698255247017E-3</c:v>
                </c:pt>
                <c:pt idx="716">
                  <c:v>2.7736667630180456E-3</c:v>
                </c:pt>
                <c:pt idx="717">
                  <c:v>2.7598330423249289E-3</c:v>
                </c:pt>
                <c:pt idx="718">
                  <c:v>2.7460683176016086E-3</c:v>
                </c:pt>
                <c:pt idx="719">
                  <c:v>2.7323722447292562E-3</c:v>
                </c:pt>
                <c:pt idx="720">
                  <c:v>2.7187444813053319E-3</c:v>
                </c:pt>
                <c:pt idx="721">
                  <c:v>2.7051846866350403E-3</c:v>
                </c:pt>
                <c:pt idx="722">
                  <c:v>2.6916925217228115E-3</c:v>
                </c:pt>
                <c:pt idx="723">
                  <c:v>2.6782676492638161E-3</c:v>
                </c:pt>
                <c:pt idx="724">
                  <c:v>2.6649097336355486E-3</c:v>
                </c:pt>
                <c:pt idx="725">
                  <c:v>2.6516184408894184E-3</c:v>
                </c:pt>
                <c:pt idx="726">
                  <c:v>2.6383934387424141E-3</c:v>
                </c:pt>
                <c:pt idx="727">
                  <c:v>2.6252343965687962E-3</c:v>
                </c:pt>
                <c:pt idx="728">
                  <c:v>2.6121409853918226E-3</c:v>
                </c:pt>
                <c:pt idx="729">
                  <c:v>2.5991128778755333E-3</c:v>
                </c:pt>
                <c:pt idx="730">
                  <c:v>2.5861497483165635E-3</c:v>
                </c:pt>
                <c:pt idx="731">
                  <c:v>2.573251272635994E-3</c:v>
                </c:pt>
                <c:pt idx="732">
                  <c:v>2.5604171283712656E-3</c:v>
                </c:pt>
                <c:pt idx="733">
                  <c:v>2.5476469946681007E-3</c:v>
                </c:pt>
                <c:pt idx="734">
                  <c:v>2.5349405522724932E-3</c:v>
                </c:pt>
                <c:pt idx="735">
                  <c:v>2.5222974835227225E-3</c:v>
                </c:pt>
                <c:pt idx="736">
                  <c:v>2.5097174723414059E-3</c:v>
                </c:pt>
                <c:pt idx="737">
                  <c:v>2.4972002042276155E-3</c:v>
                </c:pt>
                <c:pt idx="738">
                  <c:v>2.4847453662489916E-3</c:v>
                </c:pt>
                <c:pt idx="739">
                  <c:v>2.4723526470339392E-3</c:v>
                </c:pt>
                <c:pt idx="740">
                  <c:v>2.4600217367638302E-3</c:v>
                </c:pt>
                <c:pt idx="741">
                  <c:v>2.4477523271652663E-3</c:v>
                </c:pt>
                <c:pt idx="742">
                  <c:v>2.4355441115023707E-3</c:v>
                </c:pt>
                <c:pt idx="743">
                  <c:v>2.4233967845691106E-3</c:v>
                </c:pt>
                <c:pt idx="744">
                  <c:v>2.4113100426816866E-3</c:v>
                </c:pt>
                <c:pt idx="745">
                  <c:v>2.3992835836709175E-3</c:v>
                </c:pt>
                <c:pt idx="746">
                  <c:v>2.3873171068747026E-3</c:v>
                </c:pt>
                <c:pt idx="747">
                  <c:v>2.3754103131304999E-3</c:v>
                </c:pt>
                <c:pt idx="748">
                  <c:v>2.3635629047678436E-3</c:v>
                </c:pt>
                <c:pt idx="749">
                  <c:v>2.3517745856009107E-3</c:v>
                </c:pt>
                <c:pt idx="750">
                  <c:v>2.3400450609211056E-3</c:v>
                </c:pt>
                <c:pt idx="751">
                  <c:v>2.3283740374897E-3</c:v>
                </c:pt>
                <c:pt idx="752">
                  <c:v>2.3167612235305019E-3</c:v>
                </c:pt>
                <c:pt idx="753">
                  <c:v>2.3052063287225563E-3</c:v>
                </c:pt>
                <c:pt idx="754">
                  <c:v>2.293709064192892E-3</c:v>
                </c:pt>
                <c:pt idx="755">
                  <c:v>2.2822691425092982E-3</c:v>
                </c:pt>
                <c:pt idx="756">
                  <c:v>2.2708862776731334E-3</c:v>
                </c:pt>
                <c:pt idx="757">
                  <c:v>2.2595601851121863E-3</c:v>
                </c:pt>
                <c:pt idx="758">
                  <c:v>2.2482905816735522E-3</c:v>
                </c:pt>
                <c:pt idx="759">
                  <c:v>2.2370771856165591E-3</c:v>
                </c:pt>
                <c:pt idx="760">
                  <c:v>2.2259197166057221E-3</c:v>
                </c:pt>
                <c:pt idx="761">
                  <c:v>2.2148178957037304E-3</c:v>
                </c:pt>
                <c:pt idx="762">
                  <c:v>2.2037714453644898E-3</c:v>
                </c:pt>
                <c:pt idx="763">
                  <c:v>2.192780089426161E-3</c:v>
                </c:pt>
                <c:pt idx="764">
                  <c:v>2.1818435531042765E-3</c:v>
                </c:pt>
                <c:pt idx="765">
                  <c:v>2.170961562984857E-3</c:v>
                </c:pt>
                <c:pt idx="766">
                  <c:v>2.1601338470175822E-3</c:v>
                </c:pt>
                <c:pt idx="767">
                  <c:v>2.1493601345089924E-3</c:v>
                </c:pt>
                <c:pt idx="768">
                  <c:v>2.1386401561157078E-3</c:v>
                </c:pt>
                <c:pt idx="769">
                  <c:v>2.1279736438377171E-3</c:v>
                </c:pt>
                <c:pt idx="770">
                  <c:v>2.117360331011653E-3</c:v>
                </c:pt>
                <c:pt idx="771">
                  <c:v>2.1067999523041426E-3</c:v>
                </c:pt>
                <c:pt idx="772">
                  <c:v>2.0962922437051698E-3</c:v>
                </c:pt>
                <c:pt idx="773">
                  <c:v>2.0858369425214708E-3</c:v>
                </c:pt>
                <c:pt idx="774">
                  <c:v>2.0754337873699741E-3</c:v>
                </c:pt>
                <c:pt idx="775">
                  <c:v>2.0650825181712565E-3</c:v>
                </c:pt>
                <c:pt idx="776">
                  <c:v>2.054782876143049E-3</c:v>
                </c:pt>
                <c:pt idx="777">
                  <c:v>2.0445346037937652E-3</c:v>
                </c:pt>
                <c:pt idx="778">
                  <c:v>2.0343374449160625E-3</c:v>
                </c:pt>
                <c:pt idx="779">
                  <c:v>2.0241911445804382E-3</c:v>
                </c:pt>
                <c:pt idx="780">
                  <c:v>2.0140954491288561E-3</c:v>
                </c:pt>
                <c:pt idx="781">
                  <c:v>2.0040501061684016E-3</c:v>
                </c:pt>
                <c:pt idx="782">
                  <c:v>1.9940548645649798E-3</c:v>
                </c:pt>
                <c:pt idx="783">
                  <c:v>1.9841094744370283E-3</c:v>
                </c:pt>
                <c:pt idx="784">
                  <c:v>1.9742136871492774E-3</c:v>
                </c:pt>
                <c:pt idx="785">
                  <c:v>1.9643672553065301E-3</c:v>
                </c:pt>
                <c:pt idx="786">
                  <c:v>1.9545699327474736E-3</c:v>
                </c:pt>
                <c:pt idx="787">
                  <c:v>1.9448214745385391E-3</c:v>
                </c:pt>
                <c:pt idx="788">
                  <c:v>1.9351216369677593E-3</c:v>
                </c:pt>
                <c:pt idx="789">
                  <c:v>1.9254701775386922E-3</c:v>
                </c:pt>
                <c:pt idx="790">
                  <c:v>1.9158668549643485E-3</c:v>
                </c:pt>
                <c:pt idx="791">
                  <c:v>1.9063114291611627E-3</c:v>
                </c:pt>
                <c:pt idx="792">
                  <c:v>1.8968036612429951E-3</c:v>
                </c:pt>
                <c:pt idx="793">
                  <c:v>1.887343313515148E-3</c:v>
                </c:pt>
                <c:pt idx="794">
                  <c:v>1.8779301494684401E-3</c:v>
                </c:pt>
                <c:pt idx="795">
                  <c:v>1.8685639337732774E-3</c:v>
                </c:pt>
                <c:pt idx="796">
                  <c:v>1.8592444322737792E-3</c:v>
                </c:pt>
                <c:pt idx="797">
                  <c:v>1.8499714119819242E-3</c:v>
                </c:pt>
                <c:pt idx="798">
                  <c:v>1.8407446410717209E-3</c:v>
                </c:pt>
                <c:pt idx="799">
                  <c:v>1.831563888873418E-3</c:v>
                </c:pt>
                <c:pt idx="800">
                  <c:v>1.8224289258677304E-3</c:v>
                </c:pt>
                <c:pt idx="801">
                  <c:v>1.8133395236801062E-3</c:v>
                </c:pt>
                <c:pt idx="802">
                  <c:v>1.8042954550750218E-3</c:v>
                </c:pt>
                <c:pt idx="803">
                  <c:v>1.795296493950285E-3</c:v>
                </c:pt>
                <c:pt idx="804">
                  <c:v>1.7863424153314036E-3</c:v>
                </c:pt>
                <c:pt idx="805">
                  <c:v>1.7774329953659442E-3</c:v>
                </c:pt>
                <c:pt idx="806">
                  <c:v>1.7685680113179439E-3</c:v>
                </c:pt>
                <c:pt idx="807">
                  <c:v>1.7597472415623394E-3</c:v>
                </c:pt>
                <c:pt idx="808">
                  <c:v>1.7509704655794261E-3</c:v>
                </c:pt>
                <c:pt idx="809">
                  <c:v>1.7422374639493516E-3</c:v>
                </c:pt>
                <c:pt idx="810">
                  <c:v>1.733548018346616E-3</c:v>
                </c:pt>
                <c:pt idx="811">
                  <c:v>1.7249019115346265E-3</c:v>
                </c:pt>
                <c:pt idx="812">
                  <c:v>1.7162989273602656E-3</c:v>
                </c:pt>
                <c:pt idx="813">
                  <c:v>1.7077388507484794E-3</c:v>
                </c:pt>
                <c:pt idx="814">
                  <c:v>1.6992214676969067E-3</c:v>
                </c:pt>
                <c:pt idx="815">
                  <c:v>1.690746565270528E-3</c:v>
                </c:pt>
                <c:pt idx="816">
                  <c:v>1.6823139315963404E-3</c:v>
                </c:pt>
                <c:pt idx="817">
                  <c:v>1.6739233558580634E-3</c:v>
                </c:pt>
                <c:pt idx="818">
                  <c:v>1.6655746282908648E-3</c:v>
                </c:pt>
                <c:pt idx="819">
                  <c:v>1.6572675401761239E-3</c:v>
                </c:pt>
                <c:pt idx="820">
                  <c:v>1.6490018838362049E-3</c:v>
                </c:pt>
                <c:pt idx="821">
                  <c:v>1.6407774526292645E-3</c:v>
                </c:pt>
                <c:pt idx="822">
                  <c:v>1.6325940409440986E-3</c:v>
                </c:pt>
                <c:pt idx="823">
                  <c:v>1.6244514441949871E-3</c:v>
                </c:pt>
                <c:pt idx="824">
                  <c:v>1.6163494588165876E-3</c:v>
                </c:pt>
                <c:pt idx="825">
                  <c:v>1.6082878822588434E-3</c:v>
                </c:pt>
                <c:pt idx="826">
                  <c:v>1.6002665129819195E-3</c:v>
                </c:pt>
                <c:pt idx="827">
                  <c:v>1.5922851504511699E-3</c:v>
                </c:pt>
                <c:pt idx="828">
                  <c:v>1.5843435951321103E-3</c:v>
                </c:pt>
                <c:pt idx="829">
                  <c:v>1.5764416484854488E-3</c:v>
                </c:pt>
                <c:pt idx="830">
                  <c:v>1.5685791129621054E-3</c:v>
                </c:pt>
                <c:pt idx="831">
                  <c:v>1.5607557919982832E-3</c:v>
                </c:pt>
                <c:pt idx="832">
                  <c:v>1.5529714900105504E-3</c:v>
                </c:pt>
                <c:pt idx="833">
                  <c:v>1.5452260123909503E-3</c:v>
                </c:pt>
                <c:pt idx="834">
                  <c:v>1.5375191655021435E-3</c:v>
                </c:pt>
                <c:pt idx="835">
                  <c:v>1.529850756672552E-3</c:v>
                </c:pt>
                <c:pt idx="836">
                  <c:v>1.5222205941915557E-3</c:v>
                </c:pt>
                <c:pt idx="837">
                  <c:v>1.514628487304698E-3</c:v>
                </c:pt>
                <c:pt idx="838">
                  <c:v>1.5070742462089098E-3</c:v>
                </c:pt>
                <c:pt idx="839">
                  <c:v>1.4995576820477704E-3</c:v>
                </c:pt>
                <c:pt idx="840">
                  <c:v>1.4920786069067844E-3</c:v>
                </c:pt>
                <c:pt idx="841">
                  <c:v>1.4846368338086832E-3</c:v>
                </c:pt>
                <c:pt idx="842">
                  <c:v>1.4772321767087524E-3</c:v>
                </c:pt>
                <c:pt idx="843">
                  <c:v>1.469864450490177E-3</c:v>
                </c:pt>
                <c:pt idx="844">
                  <c:v>1.462533470959421E-3</c:v>
                </c:pt>
                <c:pt idx="845">
                  <c:v>1.4552390548416136E-3</c:v>
                </c:pt>
                <c:pt idx="846">
                  <c:v>1.4479810197759687E-3</c:v>
                </c:pt>
                <c:pt idx="847">
                  <c:v>1.4407591843112351E-3</c:v>
                </c:pt>
                <c:pt idx="848">
                  <c:v>1.4335733679011491E-3</c:v>
                </c:pt>
                <c:pt idx="849">
                  <c:v>1.4264233908999257E-3</c:v>
                </c:pt>
                <c:pt idx="850">
                  <c:v>1.4193090745577676E-3</c:v>
                </c:pt>
                <c:pt idx="851">
                  <c:v>1.412230241016395E-3</c:v>
                </c:pt>
                <c:pt idx="852">
                  <c:v>1.4051867133046039E-3</c:v>
                </c:pt>
                <c:pt idx="853">
                  <c:v>1.3981783153338297E-3</c:v>
                </c:pt>
                <c:pt idx="854">
                  <c:v>1.3912048718937621E-3</c:v>
                </c:pt>
                <c:pt idx="855">
                  <c:v>1.3842662086479501E-3</c:v>
                </c:pt>
                <c:pt idx="856">
                  <c:v>1.3773621521294519E-3</c:v>
                </c:pt>
                <c:pt idx="857">
                  <c:v>1.3704925297364945E-3</c:v>
                </c:pt>
                <c:pt idx="858">
                  <c:v>1.3636571697281594E-3</c:v>
                </c:pt>
                <c:pt idx="859">
                  <c:v>1.3568559012200935E-3</c:v>
                </c:pt>
                <c:pt idx="860">
                  <c:v>1.3500885541802266E-3</c:v>
                </c:pt>
                <c:pt idx="861">
                  <c:v>1.3433549594245302E-3</c:v>
                </c:pt>
                <c:pt idx="862">
                  <c:v>1.3366549486127871E-3</c:v>
                </c:pt>
                <c:pt idx="863">
                  <c:v>1.3299883542443767E-3</c:v>
                </c:pt>
                <c:pt idx="864">
                  <c:v>1.3233550096540929E-3</c:v>
                </c:pt>
                <c:pt idx="865">
                  <c:v>1.3167547490079753E-3</c:v>
                </c:pt>
                <c:pt idx="866">
                  <c:v>1.3101874072991638E-3</c:v>
                </c:pt>
                <c:pt idx="867">
                  <c:v>1.3036528203437736E-3</c:v>
                </c:pt>
                <c:pt idx="868">
                  <c:v>1.2971508247767898E-3</c:v>
                </c:pt>
                <c:pt idx="869">
                  <c:v>1.2906812580479863E-3</c:v>
                </c:pt>
                <c:pt idx="870">
                  <c:v>1.2842439584178581E-3</c:v>
                </c:pt>
                <c:pt idx="871">
                  <c:v>1.2778387649535761E-3</c:v>
                </c:pt>
                <c:pt idx="872">
                  <c:v>1.2714655175249732E-3</c:v>
                </c:pt>
                <c:pt idx="873">
                  <c:v>1.2651240568005307E-3</c:v>
                </c:pt>
                <c:pt idx="874">
                  <c:v>1.2588142242433999E-3</c:v>
                </c:pt>
                <c:pt idx="875">
                  <c:v>1.2525358621074385E-3</c:v>
                </c:pt>
                <c:pt idx="876">
                  <c:v>1.2462888134332651E-3</c:v>
                </c:pt>
                <c:pt idx="877">
                  <c:v>1.2400729220443407E-3</c:v>
                </c:pt>
                <c:pt idx="878">
                  <c:v>1.2338880325430523E-3</c:v>
                </c:pt>
                <c:pt idx="879">
                  <c:v>1.2277339903068436E-3</c:v>
                </c:pt>
                <c:pt idx="880">
                  <c:v>1.2216106414843374E-3</c:v>
                </c:pt>
                <c:pt idx="881">
                  <c:v>1.2155178329914937E-3</c:v>
                </c:pt>
                <c:pt idx="882">
                  <c:v>1.209455412507783E-3</c:v>
                </c:pt>
                <c:pt idx="883">
                  <c:v>1.2034232284723766E-3</c:v>
                </c:pt>
                <c:pt idx="884">
                  <c:v>1.1974211300803622E-3</c:v>
                </c:pt>
                <c:pt idx="885">
                  <c:v>1.1914489672789647E-3</c:v>
                </c:pt>
                <c:pt idx="886">
                  <c:v>1.1855065907638027E-3</c:v>
                </c:pt>
                <c:pt idx="887">
                  <c:v>1.1795938519751563E-3</c:v>
                </c:pt>
                <c:pt idx="888">
                  <c:v>1.1737106030942461E-3</c:v>
                </c:pt>
                <c:pt idx="889">
                  <c:v>1.1678566970395442E-3</c:v>
                </c:pt>
                <c:pt idx="890">
                  <c:v>1.1620319874630946E-3</c:v>
                </c:pt>
                <c:pt idx="891">
                  <c:v>1.1562363287468537E-3</c:v>
                </c:pt>
                <c:pt idx="892">
                  <c:v>1.1504695759990524E-3</c:v>
                </c:pt>
                <c:pt idx="893">
                  <c:v>1.14473158505057E-3</c:v>
                </c:pt>
                <c:pt idx="894">
                  <c:v>1.1390222124513366E-3</c:v>
                </c:pt>
                <c:pt idx="895">
                  <c:v>1.1333413154667397E-3</c:v>
                </c:pt>
                <c:pt idx="896">
                  <c:v>1.1276887520740558E-3</c:v>
                </c:pt>
                <c:pt idx="897">
                  <c:v>1.1220643809589084E-3</c:v>
                </c:pt>
                <c:pt idx="898">
                  <c:v>1.1164680615117259E-3</c:v>
                </c:pt>
                <c:pt idx="899">
                  <c:v>1.1108996538242307E-3</c:v>
                </c:pt>
                <c:pt idx="900">
                  <c:v>1.1053590186859404E-3</c:v>
                </c:pt>
                <c:pt idx="901">
                  <c:v>1.0998460175806874E-3</c:v>
                </c:pt>
                <c:pt idx="902">
                  <c:v>1.0943605126831591E-3</c:v>
                </c:pt>
                <c:pt idx="903">
                  <c:v>1.0889023668554441E-3</c:v>
                </c:pt>
                <c:pt idx="904">
                  <c:v>1.0834714436436152E-3</c:v>
                </c:pt>
                <c:pt idx="905">
                  <c:v>1.0780676072743084E-3</c:v>
                </c:pt>
                <c:pt idx="906">
                  <c:v>1.0726907226513327E-3</c:v>
                </c:pt>
                <c:pt idx="907">
                  <c:v>1.0673406553522926E-3</c:v>
                </c:pt>
                <c:pt idx="908">
                  <c:v>1.0620172716252262E-3</c:v>
                </c:pt>
                <c:pt idx="909">
                  <c:v>1.0567204383852655E-3</c:v>
                </c:pt>
                <c:pt idx="910">
                  <c:v>1.0514500232113014E-3</c:v>
                </c:pt>
                <c:pt idx="911">
                  <c:v>1.0462058943426795E-3</c:v>
                </c:pt>
                <c:pt idx="912">
                  <c:v>1.040987920675907E-3</c:v>
                </c:pt>
                <c:pt idx="913">
                  <c:v>1.0357959717613697E-3</c:v>
                </c:pt>
                <c:pt idx="914">
                  <c:v>1.0306299178000741E-3</c:v>
                </c:pt>
                <c:pt idx="915">
                  <c:v>1.0254896296404022E-3</c:v>
                </c:pt>
                <c:pt idx="916">
                  <c:v>1.0203749787748822E-3</c:v>
                </c:pt>
                <c:pt idx="917">
                  <c:v>1.0152858373369763E-3</c:v>
                </c:pt>
                <c:pt idx="918">
                  <c:v>1.0102220780978824E-3</c:v>
                </c:pt>
                <c:pt idx="919">
                  <c:v>1.0051835744633575E-3</c:v>
                </c:pt>
                <c:pt idx="920">
                  <c:v>1.0001702004705487E-3</c:v>
                </c:pt>
                <c:pt idx="921">
                  <c:v>9.9518183078484211E-4</c:v>
                </c:pt>
                <c:pt idx="922">
                  <c:v>9.9021834069673814E-4</c:v>
                </c:pt>
                <c:pt idx="923">
                  <c:v>9.8527960611872567E-4</c:v>
                </c:pt>
                <c:pt idx="924">
                  <c:v>9.8036550358218287E-4</c:v>
                </c:pt>
                <c:pt idx="925">
                  <c:v>9.7547591023429035E-4</c:v>
                </c:pt>
                <c:pt idx="926">
                  <c:v>9.7061070383495896E-4</c:v>
                </c:pt>
                <c:pt idx="927">
                  <c:v>9.6576976275377768E-4</c:v>
                </c:pt>
                <c:pt idx="928">
                  <c:v>9.6095296596696424E-4</c:v>
                </c:pt>
                <c:pt idx="929">
                  <c:v>9.5616019305435045E-4</c:v>
                </c:pt>
                <c:pt idx="930">
                  <c:v>9.5139132419636311E-4</c:v>
                </c:pt>
                <c:pt idx="931">
                  <c:v>9.4664624017103236E-4</c:v>
                </c:pt>
                <c:pt idx="932">
                  <c:v>9.4192482235101033E-4</c:v>
                </c:pt>
                <c:pt idx="933">
                  <c:v>9.3722695270060492E-4</c:v>
                </c:pt>
                <c:pt idx="934">
                  <c:v>9.3255251377283267E-4</c:v>
                </c:pt>
                <c:pt idx="935">
                  <c:v>9.2790138870647442E-4</c:v>
                </c:pt>
                <c:pt idx="936">
                  <c:v>9.2327346122316107E-4</c:v>
                </c:pt>
                <c:pt idx="937">
                  <c:v>9.1866861562446642E-4</c:v>
                </c:pt>
                <c:pt idx="938">
                  <c:v>9.1408673678900973E-4</c:v>
                </c:pt>
                <c:pt idx="939">
                  <c:v>9.095277101695816E-4</c:v>
                </c:pt>
                <c:pt idx="940">
                  <c:v>9.0499142179027887E-4</c:v>
                </c:pt>
                <c:pt idx="941">
                  <c:v>9.0047775824365602E-4</c:v>
                </c:pt>
                <c:pt idx="942">
                  <c:v>8.9598660668788904E-4</c:v>
                </c:pt>
                <c:pt idx="943">
                  <c:v>8.915178548439545E-4</c:v>
                </c:pt>
                <c:pt idx="944">
                  <c:v>8.8707139099282516E-4</c:v>
                </c:pt>
                <c:pt idx="945">
                  <c:v>8.8264710397267299E-4</c:v>
                </c:pt>
                <c:pt idx="946">
                  <c:v>8.7824488317609002E-4</c:v>
                </c:pt>
                <c:pt idx="947">
                  <c:v>8.7386461854732905E-4</c:v>
                </c:pt>
                <c:pt idx="948">
                  <c:v>8.6950620057954563E-4</c:v>
                </c:pt>
                <c:pt idx="949">
                  <c:v>8.6516952031206345E-4</c:v>
                </c:pt>
                <c:pt idx="950">
                  <c:v>8.6085446932764997E-4</c:v>
                </c:pt>
                <c:pt idx="951">
                  <c:v>8.5656093974980545E-4</c:v>
                </c:pt>
                <c:pt idx="952">
                  <c:v>8.5228882424006843E-4</c:v>
                </c:pt>
                <c:pt idx="953">
                  <c:v>8.4803801599532601E-4</c:v>
                </c:pt>
                <c:pt idx="954">
                  <c:v>8.438084087451531E-4</c:v>
                </c:pt>
                <c:pt idx="955">
                  <c:v>8.3959989674914706E-4</c:v>
                </c:pt>
                <c:pt idx="956">
                  <c:v>8.3541237479428903E-4</c:v>
                </c:pt>
                <c:pt idx="957">
                  <c:v>8.3124573819231195E-4</c:v>
                </c:pt>
                <c:pt idx="958">
                  <c:v>8.2709988277708296E-4</c:v>
                </c:pt>
                <c:pt idx="959">
                  <c:v>8.2297470490200241E-4</c:v>
                </c:pt>
                <c:pt idx="960">
                  <c:v>8.1887010143740836E-4</c:v>
                </c:pt>
                <c:pt idx="961">
                  <c:v>8.1478596976799827E-4</c:v>
                </c:pt>
                <c:pt idx="962">
                  <c:v>8.1072220779026996E-4</c:v>
                </c:pt>
                <c:pt idx="963">
                  <c:v>8.0667871390996144E-4</c:v>
                </c:pt>
                <c:pt idx="964">
                  <c:v>8.0265538703951545E-4</c:v>
                </c:pt>
                <c:pt idx="965">
                  <c:v>7.986521265955503E-4</c:v>
                </c:pt>
                <c:pt idx="966">
                  <c:v>7.9466883249634584E-4</c:v>
                </c:pt>
                <c:pt idx="967">
                  <c:v>7.9070540515934417E-4</c:v>
                </c:pt>
                <c:pt idx="968">
                  <c:v>7.867617454986528E-4</c:v>
                </c:pt>
                <c:pt idx="969">
                  <c:v>7.8283775492257669E-4</c:v>
                </c:pt>
                <c:pt idx="970">
                  <c:v>7.7893333533114663E-4</c:v>
                </c:pt>
                <c:pt idx="971">
                  <c:v>7.7504838911366921E-4</c:v>
                </c:pt>
                <c:pt idx="972">
                  <c:v>7.7118281914628686E-4</c:v>
                </c:pt>
                <c:pt idx="973">
                  <c:v>7.6733652878954825E-4</c:v>
                </c:pt>
                <c:pt idx="974">
                  <c:v>7.6350942188599619E-4</c:v>
                </c:pt>
                <c:pt idx="975">
                  <c:v>7.5970140275775672E-4</c:v>
                </c:pt>
                <c:pt idx="976">
                  <c:v>7.5591237620415341E-4</c:v>
                </c:pt>
                <c:pt idx="977">
                  <c:v>7.521422474993264E-4</c:v>
                </c:pt>
                <c:pt idx="978">
                  <c:v>7.4839092238986092E-4</c:v>
                </c:pt>
                <c:pt idx="979">
                  <c:v>7.4465830709243388E-4</c:v>
                </c:pt>
                <c:pt idx="980">
                  <c:v>7.4094430829146842E-4</c:v>
                </c:pt>
                <c:pt idx="981">
                  <c:v>7.3724883313680122E-4</c:v>
                </c:pt>
                <c:pt idx="982">
                  <c:v>7.3357178924136077E-4</c:v>
                </c:pt>
                <c:pt idx="983">
                  <c:v>7.2991308467885768E-4</c:v>
                </c:pt>
                <c:pt idx="984">
                  <c:v>7.2627262798148845E-4</c:v>
                </c:pt>
                <c:pt idx="985">
                  <c:v>7.2265032813764632E-4</c:v>
                </c:pt>
                <c:pt idx="986">
                  <c:v>7.1904609458964426E-4</c:v>
                </c:pt>
                <c:pt idx="987">
                  <c:v>7.1545983723145799E-4</c:v>
                </c:pt>
                <c:pt idx="988">
                  <c:v>7.1189146640646605E-4</c:v>
                </c:pt>
                <c:pt idx="989">
                  <c:v>7.0834089290521191E-4</c:v>
                </c:pt>
                <c:pt idx="990">
                  <c:v>7.0480802796317325E-4</c:v>
                </c:pt>
                <c:pt idx="991">
                  <c:v>7.0129278325854185E-4</c:v>
                </c:pt>
                <c:pt idx="992">
                  <c:v>6.9779507091001882E-4</c:v>
                </c:pt>
                <c:pt idx="993">
                  <c:v>6.9431480347461087E-4</c:v>
                </c:pt>
                <c:pt idx="994">
                  <c:v>6.9085189394545252E-4</c:v>
                </c:pt>
                <c:pt idx="995">
                  <c:v>6.8740625574962482E-4</c:v>
                </c:pt>
                <c:pt idx="996">
                  <c:v>6.8397780274599338E-4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750-4AE2-8277-12040F04A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6624"/>
        <c:axId val="174893520"/>
      </c:scatterChart>
      <c:valAx>
        <c:axId val="174496624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4893520"/>
        <c:crosses val="autoZero"/>
        <c:crossBetween val="midCat"/>
        <c:majorUnit val="10"/>
      </c:valAx>
      <c:valAx>
        <c:axId val="174893520"/>
        <c:scaling>
          <c:orientation val="minMax"/>
          <c:max val="0.11000000000000001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1.30573782443861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4966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43885417904994"/>
          <c:y val="7.5088305289238017E-2"/>
          <c:w val="0.66192415056291576"/>
          <c:h val="0.64458888933509562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List1!$D$1:$D$1001</c:f>
              <c:numCache>
                <c:formatCode>General</c:formatCode>
                <c:ptCount val="1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</c:numCache>
            </c:numRef>
          </c:xVal>
          <c:yVal>
            <c:numRef>
              <c:f>List1!$E$1:$E$1001</c:f>
              <c:numCache>
                <c:formatCode>General</c:formatCode>
                <c:ptCount val="1001"/>
                <c:pt idx="0">
                  <c:v>1.4867195147342977E-7</c:v>
                </c:pt>
                <c:pt idx="1">
                  <c:v>1.5628671089492902E-7</c:v>
                </c:pt>
                <c:pt idx="2">
                  <c:v>1.6427505880450769E-7</c:v>
                </c:pt>
                <c:pt idx="3">
                  <c:v>1.7265445216770644E-7</c:v>
                </c:pt>
                <c:pt idx="4">
                  <c:v>1.8144311901820306E-7</c:v>
                </c:pt>
                <c:pt idx="5">
                  <c:v>1.9066009031228109E-7</c:v>
                </c:pt>
                <c:pt idx="6">
                  <c:v>2.0032523299485E-7</c:v>
                </c:pt>
                <c:pt idx="7">
                  <c:v>2.1045928431831299E-7</c:v>
                </c:pt>
                <c:pt idx="8">
                  <c:v>2.2108388745684209E-7</c:v>
                </c:pt>
                <c:pt idx="9">
                  <c:v>2.3222162845979971E-7</c:v>
                </c:pt>
                <c:pt idx="10">
                  <c:v>2.438960745893352E-7</c:v>
                </c:pt>
                <c:pt idx="11">
                  <c:v>2.5613181408845445E-7</c:v>
                </c:pt>
                <c:pt idx="12">
                  <c:v>2.6895449742715235E-7</c:v>
                </c:pt>
                <c:pt idx="13">
                  <c:v>2.8239088007558212E-7</c:v>
                </c:pt>
                <c:pt idx="14">
                  <c:v>2.9646886685452731E-7</c:v>
                </c:pt>
                <c:pt idx="15">
                  <c:v>3.1121755791489446E-7</c:v>
                </c:pt>
                <c:pt idx="16">
                  <c:v>3.2666729639932753E-7</c:v>
                </c:pt>
                <c:pt idx="17">
                  <c:v>3.4284971784050387E-7</c:v>
                </c:pt>
                <c:pt idx="18">
                  <c:v>3.5979780135212472E-7</c:v>
                </c:pt>
                <c:pt idx="19">
                  <c:v>3.7754592267013284E-7</c:v>
                </c:pt>
                <c:pt idx="20">
                  <c:v>3.9612990910320755E-7</c:v>
                </c:pt>
                <c:pt idx="21">
                  <c:v>4.1558709645312009E-7</c:v>
                </c:pt>
                <c:pt idx="22">
                  <c:v>4.3595638796716521E-7</c:v>
                </c:pt>
                <c:pt idx="23">
                  <c:v>4.5727831538641289E-7</c:v>
                </c:pt>
                <c:pt idx="24">
                  <c:v>4.7959510215525219E-7</c:v>
                </c:pt>
                <c:pt idx="25">
                  <c:v>5.029507288592446E-7</c:v>
                </c:pt>
                <c:pt idx="26">
                  <c:v>5.2739100096013036E-7</c:v>
                </c:pt>
                <c:pt idx="27">
                  <c:v>5.5296361889840803E-7</c:v>
                </c:pt>
                <c:pt idx="28">
                  <c:v>5.7971825063572667E-7</c:v>
                </c:pt>
                <c:pt idx="29">
                  <c:v>6.0770660671111153E-7</c:v>
                </c:pt>
                <c:pt idx="30">
                  <c:v>6.3698251788670893E-7</c:v>
                </c:pt>
                <c:pt idx="31">
                  <c:v>6.6760201546074852E-7</c:v>
                </c:pt>
                <c:pt idx="32">
                  <c:v>6.9962341432704054E-7</c:v>
                </c:pt>
                <c:pt idx="33">
                  <c:v>7.3310739886239449E-7</c:v>
                </c:pt>
                <c:pt idx="34">
                  <c:v>7.6811711172504562E-7</c:v>
                </c:pt>
                <c:pt idx="35">
                  <c:v>8.0471824564922948E-7</c:v>
                </c:pt>
                <c:pt idx="36">
                  <c:v>8.4297913832287725E-7</c:v>
                </c:pt>
                <c:pt idx="37">
                  <c:v>8.8297087043740978E-7</c:v>
                </c:pt>
                <c:pt idx="38">
                  <c:v>9.247673670005616E-7</c:v>
                </c:pt>
                <c:pt idx="39">
                  <c:v>9.6844550200514362E-7</c:v>
                </c:pt>
                <c:pt idx="40">
                  <c:v>1.014085206548676E-6</c:v>
                </c:pt>
                <c:pt idx="41">
                  <c:v>1.0617695805008393E-6</c:v>
                </c:pt>
                <c:pt idx="42">
                  <c:v>1.111585007817779E-6</c:v>
                </c:pt>
                <c:pt idx="43">
                  <c:v>1.1636212756042669E-6</c:v>
                </c:pt>
                <c:pt idx="44">
                  <c:v>1.2179716970268655E-6</c:v>
                </c:pt>
                <c:pt idx="45">
                  <c:v>1.2747332381833466E-6</c:v>
                </c:pt>
                <c:pt idx="46">
                  <c:v>1.334006649035584E-6</c:v>
                </c:pt>
                <c:pt idx="47">
                  <c:v>1.395896598515482E-6</c:v>
                </c:pt>
                <c:pt idx="48">
                  <c:v>1.4605118139152862E-6</c:v>
                </c:pt>
                <c:pt idx="49">
                  <c:v>1.5279652246761619E-6</c:v>
                </c:pt>
                <c:pt idx="50">
                  <c:v>1.5983741106905478E-6</c:v>
                </c:pt>
                <c:pt idx="51">
                  <c:v>1.671860255236507E-6</c:v>
                </c:pt>
                <c:pt idx="52">
                  <c:v>1.7485501026639198E-6</c:v>
                </c:pt>
                <c:pt idx="53">
                  <c:v>1.8285749209547315E-6</c:v>
                </c:pt>
                <c:pt idx="54">
                  <c:v>1.9120709692817735E-6</c:v>
                </c:pt>
                <c:pt idx="55">
                  <c:v>1.9991796706922788E-6</c:v>
                </c:pt>
                <c:pt idx="56">
                  <c:v>2.090047790045048E-6</c:v>
                </c:pt>
                <c:pt idx="57">
                  <c:v>2.1848276173316468E-6</c:v>
                </c:pt>
                <c:pt idx="58">
                  <c:v>2.2836771565146919E-6</c:v>
                </c:pt>
                <c:pt idx="59">
                  <c:v>2.3867603200179603E-6</c:v>
                </c:pt>
                <c:pt idx="60">
                  <c:v>2.4942471290053532E-6</c:v>
                </c:pt>
                <c:pt idx="61">
                  <c:v>2.6063139195878342E-6</c:v>
                </c:pt>
                <c:pt idx="62">
                  <c:v>2.7231435550992608E-6</c:v>
                </c:pt>
                <c:pt idx="63">
                  <c:v>2.8449256445844306E-6</c:v>
                </c:pt>
                <c:pt idx="64">
                  <c:v>2.9718567676442197E-6</c:v>
                </c:pt>
                <c:pt idx="65">
                  <c:v>3.1041407057850266E-6</c:v>
                </c:pt>
                <c:pt idx="66">
                  <c:v>3.2419886804213778E-6</c:v>
                </c:pt>
                <c:pt idx="67">
                  <c:v>3.3856195976827887E-6</c:v>
                </c:pt>
                <c:pt idx="68">
                  <c:v>3.5352603001773097E-6</c:v>
                </c:pt>
                <c:pt idx="69">
                  <c:v>3.6911458258666073E-6</c:v>
                </c:pt>
                <c:pt idx="70">
                  <c:v>3.8535196742087128E-6</c:v>
                </c:pt>
                <c:pt idx="71">
                  <c:v>4.0226340797264967E-6</c:v>
                </c:pt>
                <c:pt idx="72">
                  <c:v>4.1987502931617472E-6</c:v>
                </c:pt>
                <c:pt idx="73">
                  <c:v>4.382138870375796E-6</c:v>
                </c:pt>
                <c:pt idx="74">
                  <c:v>4.5730799691601315E-6</c:v>
                </c:pt>
                <c:pt idx="75">
                  <c:v>4.7718636541204952E-6</c:v>
                </c:pt>
                <c:pt idx="76">
                  <c:v>4.9787902098012085E-6</c:v>
                </c:pt>
                <c:pt idx="77">
                  <c:v>5.1941704622159959E-6</c:v>
                </c:pt>
                <c:pt idx="78">
                  <c:v>5.4183261089539951E-6</c:v>
                </c:pt>
                <c:pt idx="79">
                  <c:v>5.6515900580307409E-6</c:v>
                </c:pt>
                <c:pt idx="80">
                  <c:v>5.8943067756539858E-6</c:v>
                </c:pt>
                <c:pt idx="81">
                  <c:v>6.1468326430769437E-6</c:v>
                </c:pt>
                <c:pt idx="82">
                  <c:v>6.4095363227106094E-6</c:v>
                </c:pt>
                <c:pt idx="83">
                  <c:v>6.6827991336690602E-6</c:v>
                </c:pt>
                <c:pt idx="84">
                  <c:v>6.967015436921433E-6</c:v>
                </c:pt>
                <c:pt idx="85">
                  <c:v>7.2625930302252337E-6</c:v>
                </c:pt>
                <c:pt idx="86">
                  <c:v>7.5699535530161206E-6</c:v>
                </c:pt>
                <c:pt idx="87">
                  <c:v>7.8895329014293087E-6</c:v>
                </c:pt>
                <c:pt idx="88">
                  <c:v>8.221781653628601E-6</c:v>
                </c:pt>
                <c:pt idx="89">
                  <c:v>8.5671655056181871E-6</c:v>
                </c:pt>
                <c:pt idx="90">
                  <c:v>8.9261657177132918E-6</c:v>
                </c:pt>
                <c:pt idx="91">
                  <c:v>9.2992795718445907E-6</c:v>
                </c:pt>
                <c:pt idx="92">
                  <c:v>9.687020839871926E-6</c:v>
                </c:pt>
                <c:pt idx="93">
                  <c:v>1.0089920263081441E-5</c:v>
                </c:pt>
                <c:pt idx="94">
                  <c:v>1.0508526043040011E-5</c:v>
                </c:pt>
                <c:pt idx="95">
                  <c:v>1.0943404343980055E-5</c:v>
                </c:pt>
                <c:pt idx="96">
                  <c:v>1.1395139806886461E-5</c:v>
                </c:pt>
                <c:pt idx="97">
                  <c:v>1.1864336075456618E-5</c:v>
                </c:pt>
                <c:pt idx="98">
                  <c:v>1.2351616334102325E-5</c:v>
                </c:pt>
                <c:pt idx="99">
                  <c:v>1.2857623858162106E-5</c:v>
                </c:pt>
                <c:pt idx="100">
                  <c:v>1.3383022576488536E-5</c:v>
                </c:pt>
                <c:pt idx="101">
                  <c:v>1.3928497646576018E-5</c:v>
                </c:pt>
                <c:pt idx="102">
                  <c:v>1.4494756042389127E-5</c:v>
                </c:pt>
                <c:pt idx="103">
                  <c:v>1.5082527155051779E-5</c:v>
                </c:pt>
                <c:pt idx="104">
                  <c:v>1.5692563406553224E-5</c:v>
                </c:pt>
                <c:pt idx="105">
                  <c:v>1.63256408766242E-5</c:v>
                </c:pt>
                <c:pt idx="106">
                  <c:v>1.6982559942934357E-5</c:v>
                </c:pt>
                <c:pt idx="107">
                  <c:v>1.7664145934757123E-5</c:v>
                </c:pt>
                <c:pt idx="108">
                  <c:v>1.8371249800245678E-5</c:v>
                </c:pt>
                <c:pt idx="109">
                  <c:v>1.9104748787459763E-5</c:v>
                </c:pt>
                <c:pt idx="110">
                  <c:v>1.9865547139277272E-5</c:v>
                </c:pt>
                <c:pt idx="111">
                  <c:v>2.0654576802322586E-5</c:v>
                </c:pt>
                <c:pt idx="112">
                  <c:v>2.1472798150036704E-5</c:v>
                </c:pt>
                <c:pt idx="113">
                  <c:v>2.2321200720010205E-5</c:v>
                </c:pt>
                <c:pt idx="114">
                  <c:v>2.3200803965694194E-5</c:v>
                </c:pt>
                <c:pt idx="115">
                  <c:v>2.4112658022599322E-5</c:v>
                </c:pt>
                <c:pt idx="116">
                  <c:v>2.5057844489086076E-5</c:v>
                </c:pt>
                <c:pt idx="117">
                  <c:v>2.6037477221844292E-5</c:v>
                </c:pt>
                <c:pt idx="118">
                  <c:v>2.7052703146152077E-5</c:v>
                </c:pt>
                <c:pt idx="119">
                  <c:v>2.8104703080998634E-5</c:v>
                </c:pt>
                <c:pt idx="120">
                  <c:v>2.9194692579146026E-5</c:v>
                </c:pt>
                <c:pt idx="121">
                  <c:v>3.0323922782200418E-5</c:v>
                </c:pt>
                <c:pt idx="122">
                  <c:v>3.1493681290752185E-5</c:v>
                </c:pt>
                <c:pt idx="123">
                  <c:v>3.2705293049637439E-5</c:v>
                </c:pt>
                <c:pt idx="124">
                  <c:v>3.3960121248365413E-5</c:v>
                </c:pt>
                <c:pt idx="125">
                  <c:v>3.5259568236744546E-5</c:v>
                </c:pt>
                <c:pt idx="126">
                  <c:v>3.6605076455733562E-5</c:v>
                </c:pt>
                <c:pt idx="127">
                  <c:v>3.7998129383532213E-5</c:v>
                </c:pt>
                <c:pt idx="128">
                  <c:v>3.9440252496915624E-5</c:v>
                </c:pt>
                <c:pt idx="129">
                  <c:v>4.0933014247807885E-5</c:v>
                </c:pt>
                <c:pt idx="130">
                  <c:v>4.2478027055075142E-5</c:v>
                </c:pt>
                <c:pt idx="131">
                  <c:v>4.4076948311513249E-5</c:v>
                </c:pt>
                <c:pt idx="132">
                  <c:v>4.573148140598576E-5</c:v>
                </c:pt>
                <c:pt idx="133">
                  <c:v>4.7443376760661988E-5</c:v>
                </c:pt>
                <c:pt idx="134">
                  <c:v>4.9214432883289307E-5</c:v>
                </c:pt>
                <c:pt idx="135">
                  <c:v>5.1046497434418559E-5</c:v>
                </c:pt>
                <c:pt idx="136">
                  <c:v>5.2941468309493567E-5</c:v>
                </c:pt>
                <c:pt idx="137">
                  <c:v>5.4901294735695866E-5</c:v>
                </c:pt>
                <c:pt idx="138">
                  <c:v>5.6927978383425253E-5</c:v>
                </c:pt>
                <c:pt idx="139">
                  <c:v>5.9023574492278504E-5</c:v>
                </c:pt>
                <c:pt idx="140">
                  <c:v>6.1190193011377187E-5</c:v>
                </c:pt>
                <c:pt idx="141">
                  <c:v>6.342999975387576E-5</c:v>
                </c:pt>
                <c:pt idx="142">
                  <c:v>6.5745217565467705E-5</c:v>
                </c:pt>
                <c:pt idx="143">
                  <c:v>6.8138127506689144E-5</c:v>
                </c:pt>
                <c:pt idx="144">
                  <c:v>7.0611070048803623E-5</c:v>
                </c:pt>
                <c:pt idx="145">
                  <c:v>7.3166446283031089E-5</c:v>
                </c:pt>
                <c:pt idx="146">
                  <c:v>7.5806719142871025E-5</c:v>
                </c:pt>
                <c:pt idx="147">
                  <c:v>7.8534414639246986E-5</c:v>
                </c:pt>
                <c:pt idx="148">
                  <c:v>8.1352123108180689E-5</c:v>
                </c:pt>
                <c:pt idx="149">
                  <c:v>8.4262500470690119E-5</c:v>
                </c:pt>
                <c:pt idx="150">
                  <c:v>8.726826950457601E-5</c:v>
                </c:pt>
                <c:pt idx="151">
                  <c:v>9.0372221127752619E-5</c:v>
                </c:pt>
                <c:pt idx="152">
                  <c:v>9.3577215692748129E-5</c:v>
                </c:pt>
                <c:pt idx="153">
                  <c:v>9.688618429198458E-5</c:v>
                </c:pt>
                <c:pt idx="154">
                  <c:v>1.0030213007342376E-4</c:v>
                </c:pt>
                <c:pt idx="155">
                  <c:v>1.0382812956614104E-4</c:v>
                </c:pt>
                <c:pt idx="156">
                  <c:v>1.0746733401537357E-4</c:v>
                </c:pt>
                <c:pt idx="157">
                  <c:v>1.112229707265567E-4</c:v>
                </c:pt>
                <c:pt idx="158">
                  <c:v>1.1509834441784825E-4</c:v>
                </c:pt>
                <c:pt idx="159">
                  <c:v>1.1909683858061166E-4</c:v>
                </c:pt>
                <c:pt idx="160">
                  <c:v>1.2322191684730198E-4</c:v>
                </c:pt>
                <c:pt idx="161">
                  <c:v>1.274771243661835E-4</c:v>
                </c:pt>
                <c:pt idx="162">
                  <c:v>1.3186608918227424E-4</c:v>
                </c:pt>
                <c:pt idx="163">
                  <c:v>1.3639252362389036E-4</c:v>
                </c:pt>
                <c:pt idx="164">
                  <c:v>1.4106022569413825E-4</c:v>
                </c:pt>
                <c:pt idx="165">
                  <c:v>1.4587308046667459E-4</c:v>
                </c:pt>
                <c:pt idx="166">
                  <c:v>1.5083506148503073E-4</c:v>
                </c:pt>
                <c:pt idx="167">
                  <c:v>1.5595023216476942E-4</c:v>
                </c:pt>
                <c:pt idx="168">
                  <c:v>1.612227471977123E-4</c:v>
                </c:pt>
                <c:pt idx="169">
                  <c:v>1.6665685395745797E-4</c:v>
                </c:pt>
                <c:pt idx="170">
                  <c:v>1.722568939053681E-4</c:v>
                </c:pt>
                <c:pt idx="171">
                  <c:v>1.7802730399618788E-4</c:v>
                </c:pt>
                <c:pt idx="172">
                  <c:v>1.8397261808242811E-4</c:v>
                </c:pt>
                <c:pt idx="173">
                  <c:v>1.9009746831660768E-4</c:v>
                </c:pt>
                <c:pt idx="174">
                  <c:v>1.9640658655043744E-4</c:v>
                </c:pt>
                <c:pt idx="175">
                  <c:v>2.0290480572997683E-4</c:v>
                </c:pt>
                <c:pt idx="176">
                  <c:v>2.0959706128579456E-4</c:v>
                </c:pt>
                <c:pt idx="177">
                  <c:v>2.1648839251710663E-4</c:v>
                </c:pt>
                <c:pt idx="178">
                  <c:v>2.2358394396885384E-4</c:v>
                </c:pt>
                <c:pt idx="179">
                  <c:v>2.3088896680064955E-4</c:v>
                </c:pt>
                <c:pt idx="180">
                  <c:v>2.3840882014648405E-4</c:v>
                </c:pt>
                <c:pt idx="181">
                  <c:v>2.4614897246407006E-4</c:v>
                </c:pt>
                <c:pt idx="182">
                  <c:v>2.5411500287265216E-4</c:v>
                </c:pt>
                <c:pt idx="183">
                  <c:v>2.6231260247810246E-4</c:v>
                </c:pt>
                <c:pt idx="184">
                  <c:v>2.7074757568407002E-4</c:v>
                </c:pt>
                <c:pt idx="185">
                  <c:v>2.7942584148794468E-4</c:v>
                </c:pt>
                <c:pt idx="186">
                  <c:v>2.8835343476034414E-4</c:v>
                </c:pt>
                <c:pt idx="187">
                  <c:v>2.9753650750682535E-4</c:v>
                </c:pt>
                <c:pt idx="188">
                  <c:v>3.0698133011047401E-4</c:v>
                </c:pt>
                <c:pt idx="189">
                  <c:v>3.1669429255400751E-4</c:v>
                </c:pt>
                <c:pt idx="190">
                  <c:v>3.2668190561999186E-4</c:v>
                </c:pt>
                <c:pt idx="191">
                  <c:v>3.3695080206774813E-4</c:v>
                </c:pt>
                <c:pt idx="192">
                  <c:v>3.4750773778549377E-4</c:v>
                </c:pt>
                <c:pt idx="193">
                  <c:v>3.5835959291623612E-4</c:v>
                </c:pt>
                <c:pt idx="194">
                  <c:v>3.6951337295590344E-4</c:v>
                </c:pt>
                <c:pt idx="195">
                  <c:v>3.8097620982218105E-4</c:v>
                </c:pt>
                <c:pt idx="196">
                  <c:v>3.9275536289247784E-4</c:v>
                </c:pt>
                <c:pt idx="197">
                  <c:v>4.048582200094426E-4</c:v>
                </c:pt>
                <c:pt idx="198">
                  <c:v>4.1729229845239625E-4</c:v>
                </c:pt>
                <c:pt idx="199">
                  <c:v>4.3006524587304418E-4</c:v>
                </c:pt>
                <c:pt idx="200">
                  <c:v>4.4318484119380076E-4</c:v>
                </c:pt>
                <c:pt idx="201">
                  <c:v>4.5665899546701484E-4</c:v>
                </c:pt>
                <c:pt idx="202">
                  <c:v>4.7049575269339793E-4</c:v>
                </c:pt>
                <c:pt idx="203">
                  <c:v>4.847032905978952E-4</c:v>
                </c:pt>
                <c:pt idx="204">
                  <c:v>4.9928992136123761E-4</c:v>
                </c:pt>
                <c:pt idx="205">
                  <c:v>5.1426409230539397E-4</c:v>
                </c:pt>
                <c:pt idx="206">
                  <c:v>5.2963438653110201E-4</c:v>
                </c:pt>
                <c:pt idx="207">
                  <c:v>5.4540952350565458E-4</c:v>
                </c:pt>
                <c:pt idx="208">
                  <c:v>5.6159835959909688E-4</c:v>
                </c:pt>
                <c:pt idx="209">
                  <c:v>5.7820988856694723E-4</c:v>
                </c:pt>
                <c:pt idx="210">
                  <c:v>5.9525324197758534E-4</c:v>
                </c:pt>
                <c:pt idx="211">
                  <c:v>6.1273768958236931E-4</c:v>
                </c:pt>
                <c:pt idx="212">
                  <c:v>6.3067263962659267E-4</c:v>
                </c:pt>
                <c:pt idx="213">
                  <c:v>6.4906763909933641E-4</c:v>
                </c:pt>
                <c:pt idx="214">
                  <c:v>6.6793237392026095E-4</c:v>
                </c:pt>
                <c:pt idx="215">
                  <c:v>6.8727666906139712E-4</c:v>
                </c:pt>
                <c:pt idx="216">
                  <c:v>7.0711048860194487E-4</c:v>
                </c:pt>
                <c:pt idx="217">
                  <c:v>7.2744393571412178E-4</c:v>
                </c:pt>
                <c:pt idx="218">
                  <c:v>7.4828725257805638E-4</c:v>
                </c:pt>
                <c:pt idx="219">
                  <c:v>7.6965082022373212E-4</c:v>
                </c:pt>
                <c:pt idx="220">
                  <c:v>7.9154515829799694E-4</c:v>
                </c:pt>
                <c:pt idx="221">
                  <c:v>8.1398092475460217E-4</c:v>
                </c:pt>
                <c:pt idx="222">
                  <c:v>8.369689154653022E-4</c:v>
                </c:pt>
                <c:pt idx="223">
                  <c:v>8.6052006374996725E-4</c:v>
                </c:pt>
                <c:pt idx="224">
                  <c:v>8.8464543982372181E-4</c:v>
                </c:pt>
                <c:pt idx="225">
                  <c:v>9.0935625015910518E-4</c:v>
                </c:pt>
                <c:pt idx="226">
                  <c:v>9.3466383676122917E-4</c:v>
                </c:pt>
                <c:pt idx="227">
                  <c:v>9.6057967635395877E-4</c:v>
                </c:pt>
                <c:pt idx="228">
                  <c:v>9.8711537947511452E-4</c:v>
                </c:pt>
                <c:pt idx="229">
                  <c:v>1.0142826894787079E-3</c:v>
                </c:pt>
                <c:pt idx="230">
                  <c:v>1.0420934814422591E-3</c:v>
                </c:pt>
                <c:pt idx="231">
                  <c:v>1.0705597609772187E-3</c:v>
                </c:pt>
                <c:pt idx="232">
                  <c:v>1.0996936629405572E-3</c:v>
                </c:pt>
                <c:pt idx="233">
                  <c:v>1.1295074500456135E-3</c:v>
                </c:pt>
                <c:pt idx="234">
                  <c:v>1.1600135113702559E-3</c:v>
                </c:pt>
                <c:pt idx="235">
                  <c:v>1.1912243607605179E-3</c:v>
                </c:pt>
                <c:pt idx="236">
                  <c:v>1.2231526351277988E-3</c:v>
                </c:pt>
                <c:pt idx="237">
                  <c:v>1.2558110926378211E-3</c:v>
                </c:pt>
                <c:pt idx="238">
                  <c:v>1.2892126107895304E-3</c:v>
                </c:pt>
                <c:pt idx="239">
                  <c:v>1.3233701843821356E-3</c:v>
                </c:pt>
                <c:pt idx="240">
                  <c:v>1.3582969233685612E-3</c:v>
                </c:pt>
                <c:pt idx="241">
                  <c:v>1.3940060505935824E-3</c:v>
                </c:pt>
                <c:pt idx="242">
                  <c:v>1.430510899414969E-3</c:v>
                </c:pt>
                <c:pt idx="243">
                  <c:v>1.4678249112060045E-3</c:v>
                </c:pt>
                <c:pt idx="244">
                  <c:v>1.5059616327377449E-3</c:v>
                </c:pt>
                <c:pt idx="245">
                  <c:v>1.5449347134395175E-3</c:v>
                </c:pt>
                <c:pt idx="246">
                  <c:v>1.5847579025360819E-3</c:v>
                </c:pt>
                <c:pt idx="247">
                  <c:v>1.6254450460600491E-3</c:v>
                </c:pt>
                <c:pt idx="248">
                  <c:v>1.6670100837381054E-3</c:v>
                </c:pt>
                <c:pt idx="249">
                  <c:v>1.7094670457496932E-3</c:v>
                </c:pt>
                <c:pt idx="250">
                  <c:v>1.752830049356854E-3</c:v>
                </c:pt>
                <c:pt idx="251">
                  <c:v>1.7971132954039649E-3</c:v>
                </c:pt>
                <c:pt idx="252">
                  <c:v>1.8423310646862047E-3</c:v>
                </c:pt>
                <c:pt idx="253">
                  <c:v>1.8884977141856189E-3</c:v>
                </c:pt>
                <c:pt idx="254">
                  <c:v>1.9356276731736961E-3</c:v>
                </c:pt>
                <c:pt idx="255">
                  <c:v>1.9837354391795312E-3</c:v>
                </c:pt>
                <c:pt idx="256">
                  <c:v>2.0328355738225838E-3</c:v>
                </c:pt>
                <c:pt idx="257">
                  <c:v>2.0829426985092183E-3</c:v>
                </c:pt>
                <c:pt idx="258">
                  <c:v>2.1340714899922785E-3</c:v>
                </c:pt>
                <c:pt idx="259">
                  <c:v>2.1862366757929388E-3</c:v>
                </c:pt>
                <c:pt idx="260">
                  <c:v>2.2394530294842902E-3</c:v>
                </c:pt>
                <c:pt idx="261">
                  <c:v>2.2937353658360714E-3</c:v>
                </c:pt>
                <c:pt idx="262">
                  <c:v>2.3490985358201365E-3</c:v>
                </c:pt>
                <c:pt idx="263">
                  <c:v>2.4055574214762974E-3</c:v>
                </c:pt>
                <c:pt idx="264">
                  <c:v>2.4631269306382487E-3</c:v>
                </c:pt>
                <c:pt idx="265">
                  <c:v>2.5218219915194382E-3</c:v>
                </c:pt>
                <c:pt idx="266">
                  <c:v>2.581657547158769E-3</c:v>
                </c:pt>
                <c:pt idx="267">
                  <c:v>2.6426485497261722E-3</c:v>
                </c:pt>
                <c:pt idx="268">
                  <c:v>2.7048099546881782E-3</c:v>
                </c:pt>
                <c:pt idx="269">
                  <c:v>2.768156714833657E-3</c:v>
                </c:pt>
                <c:pt idx="270">
                  <c:v>2.8327037741601186E-3</c:v>
                </c:pt>
                <c:pt idx="271">
                  <c:v>2.8984660616209411E-3</c:v>
                </c:pt>
                <c:pt idx="272">
                  <c:v>2.965458484734125E-3</c:v>
                </c:pt>
                <c:pt idx="273">
                  <c:v>3.0336959230531637E-3</c:v>
                </c:pt>
                <c:pt idx="274">
                  <c:v>3.1031932215008231E-3</c:v>
                </c:pt>
                <c:pt idx="275">
                  <c:v>3.1739651835667416E-3</c:v>
                </c:pt>
                <c:pt idx="276">
                  <c:v>3.2460265643697471E-3</c:v>
                </c:pt>
                <c:pt idx="277">
                  <c:v>3.3193920635861125E-3</c:v>
                </c:pt>
                <c:pt idx="278">
                  <c:v>3.3940763182449211E-3</c:v>
                </c:pt>
                <c:pt idx="279">
                  <c:v>3.4700938953918818E-3</c:v>
                </c:pt>
                <c:pt idx="280">
                  <c:v>3.5474592846231421E-3</c:v>
                </c:pt>
                <c:pt idx="281">
                  <c:v>3.6261868904906222E-3</c:v>
                </c:pt>
                <c:pt idx="282">
                  <c:v>3.7062910247806476E-3</c:v>
                </c:pt>
                <c:pt idx="283">
                  <c:v>3.787785898667748E-3</c:v>
                </c:pt>
                <c:pt idx="284">
                  <c:v>3.8706856147455605E-3</c:v>
                </c:pt>
                <c:pt idx="285">
                  <c:v>3.9550041589370222E-3</c:v>
                </c:pt>
                <c:pt idx="286">
                  <c:v>4.0407553922860336E-3</c:v>
                </c:pt>
                <c:pt idx="287">
                  <c:v>4.1279530426330422E-3</c:v>
                </c:pt>
                <c:pt idx="288">
                  <c:v>4.2166106961770318E-3</c:v>
                </c:pt>
                <c:pt idx="289">
                  <c:v>4.3067417889265701E-3</c:v>
                </c:pt>
                <c:pt idx="290">
                  <c:v>4.3983595980427196E-3</c:v>
                </c:pt>
                <c:pt idx="291">
                  <c:v>4.4914772330767096E-3</c:v>
                </c:pt>
                <c:pt idx="292">
                  <c:v>4.5861076271054889E-3</c:v>
                </c:pt>
                <c:pt idx="293">
                  <c:v>4.6822635277683168E-3</c:v>
                </c:pt>
                <c:pt idx="294">
                  <c:v>4.779957488207703E-3</c:v>
                </c:pt>
                <c:pt idx="295">
                  <c:v>4.879201857918276E-3</c:v>
                </c:pt>
                <c:pt idx="296">
                  <c:v>4.9800087735070771E-3</c:v>
                </c:pt>
                <c:pt idx="297">
                  <c:v>5.082390149369116E-3</c:v>
                </c:pt>
                <c:pt idx="298">
                  <c:v>5.1863576682820564E-3</c:v>
                </c:pt>
                <c:pt idx="299">
                  <c:v>5.2919227719240266E-3</c:v>
                </c:pt>
                <c:pt idx="300">
                  <c:v>5.3990966513188061E-3</c:v>
                </c:pt>
                <c:pt idx="301">
                  <c:v>5.5078902372125782E-3</c:v>
                </c:pt>
                <c:pt idx="302">
                  <c:v>5.6183141903868054E-3</c:v>
                </c:pt>
                <c:pt idx="303">
                  <c:v>5.7303788919117133E-3</c:v>
                </c:pt>
                <c:pt idx="304">
                  <c:v>5.8440944333451447E-3</c:v>
                </c:pt>
                <c:pt idx="305">
                  <c:v>5.9594706068816072E-3</c:v>
                </c:pt>
                <c:pt idx="306">
                  <c:v>6.0765168954564778E-3</c:v>
                </c:pt>
                <c:pt idx="307">
                  <c:v>6.195242462810514E-3</c:v>
                </c:pt>
                <c:pt idx="308">
                  <c:v>6.3156561435198655E-3</c:v>
                </c:pt>
                <c:pt idx="309">
                  <c:v>6.4377664329969345E-3</c:v>
                </c:pt>
                <c:pt idx="310">
                  <c:v>6.5615814774676604E-3</c:v>
                </c:pt>
                <c:pt idx="311">
                  <c:v>6.687109063930715E-3</c:v>
                </c:pt>
                <c:pt idx="312">
                  <c:v>6.8143566101044554E-3</c:v>
                </c:pt>
                <c:pt idx="313">
                  <c:v>6.9433311543674195E-3</c:v>
                </c:pt>
                <c:pt idx="314">
                  <c:v>7.0740393456983379E-3</c:v>
                </c:pt>
                <c:pt idx="315">
                  <c:v>7.2064874336217992E-3</c:v>
                </c:pt>
                <c:pt idx="316">
                  <c:v>7.3406812581656919E-3</c:v>
                </c:pt>
                <c:pt idx="317">
                  <c:v>7.4766262398367591E-3</c:v>
                </c:pt>
                <c:pt idx="318">
                  <c:v>7.6143273696207348E-3</c:v>
                </c:pt>
                <c:pt idx="319">
                  <c:v>7.7537891990133992E-3</c:v>
                </c:pt>
                <c:pt idx="320">
                  <c:v>7.8950158300894139E-3</c:v>
                </c:pt>
                <c:pt idx="321">
                  <c:v>8.0380109056154177E-3</c:v>
                </c:pt>
                <c:pt idx="322">
                  <c:v>8.1827775992142845E-3</c:v>
                </c:pt>
                <c:pt idx="323">
                  <c:v>8.3293186055874435E-3</c:v>
                </c:pt>
                <c:pt idx="324">
                  <c:v>8.4776361308022199E-3</c:v>
                </c:pt>
                <c:pt idx="325">
                  <c:v>8.6277318826511514E-3</c:v>
                </c:pt>
                <c:pt idx="326">
                  <c:v>8.7796070610905667E-3</c:v>
                </c:pt>
                <c:pt idx="327">
                  <c:v>8.9332623487655034E-3</c:v>
                </c:pt>
                <c:pt idx="328">
                  <c:v>9.0886979016282839E-3</c:v>
                </c:pt>
                <c:pt idx="329">
                  <c:v>9.2459133396580635E-3</c:v>
                </c:pt>
                <c:pt idx="330">
                  <c:v>9.4049077376886937E-3</c:v>
                </c:pt>
                <c:pt idx="331">
                  <c:v>9.565679616352402E-3</c:v>
                </c:pt>
                <c:pt idx="332">
                  <c:v>9.7282269331467539E-3</c:v>
                </c:pt>
                <c:pt idx="333">
                  <c:v>9.8925470736323656E-3</c:v>
                </c:pt>
                <c:pt idx="334">
                  <c:v>1.0058636842769055E-2</c:v>
                </c:pt>
                <c:pt idx="335">
                  <c:v>1.0226492456397803E-2</c:v>
                </c:pt>
                <c:pt idx="336">
                  <c:v>1.0396109532876424E-2</c:v>
                </c:pt>
                <c:pt idx="337">
                  <c:v>1.0567483084876367E-2</c:v>
                </c:pt>
                <c:pt idx="338">
                  <c:v>1.0740607511348378E-2</c:v>
                </c:pt>
                <c:pt idx="339">
                  <c:v>1.0915476589664736E-2</c:v>
                </c:pt>
                <c:pt idx="340">
                  <c:v>1.1092083467945555E-2</c:v>
                </c:pt>
                <c:pt idx="341">
                  <c:v>1.127042065757706E-2</c:v>
                </c:pt>
                <c:pt idx="342">
                  <c:v>1.1450480025929246E-2</c:v>
                </c:pt>
                <c:pt idx="343">
                  <c:v>1.1632252789280702E-2</c:v>
                </c:pt>
                <c:pt idx="344">
                  <c:v>1.1815729505958227E-2</c:v>
                </c:pt>
                <c:pt idx="345">
                  <c:v>1.2000900069698558E-2</c:v>
                </c:pt>
                <c:pt idx="346">
                  <c:v>1.218775370324018E-2</c:v>
                </c:pt>
                <c:pt idx="347">
                  <c:v>1.2376278952152315E-2</c:v>
                </c:pt>
                <c:pt idx="348">
                  <c:v>1.2566463678908808E-2</c:v>
                </c:pt>
                <c:pt idx="349">
                  <c:v>1.2758295057214184E-2</c:v>
                </c:pt>
                <c:pt idx="350">
                  <c:v>1.2951759566589173E-2</c:v>
                </c:pt>
                <c:pt idx="351">
                  <c:v>1.3146842987223106E-2</c:v>
                </c:pt>
                <c:pt idx="352">
                  <c:v>1.3343530395100233E-2</c:v>
                </c:pt>
                <c:pt idx="353">
                  <c:v>1.3541806157407124E-2</c:v>
                </c:pt>
                <c:pt idx="354">
                  <c:v>1.3741653928228173E-2</c:v>
                </c:pt>
                <c:pt idx="355">
                  <c:v>1.3943056644536029E-2</c:v>
                </c:pt>
                <c:pt idx="356">
                  <c:v>1.4145996522483878E-2</c:v>
                </c:pt>
                <c:pt idx="357">
                  <c:v>1.4350455054006245E-2</c:v>
                </c:pt>
                <c:pt idx="358">
                  <c:v>1.4556413003734753E-2</c:v>
                </c:pt>
                <c:pt idx="359">
                  <c:v>1.4763850406235568E-2</c:v>
                </c:pt>
                <c:pt idx="360">
                  <c:v>1.4972746563574486E-2</c:v>
                </c:pt>
                <c:pt idx="361">
                  <c:v>1.5183080043216168E-2</c:v>
                </c:pt>
                <c:pt idx="362">
                  <c:v>1.5394828676263378E-2</c:v>
                </c:pt>
                <c:pt idx="363">
                  <c:v>1.560796955604208E-2</c:v>
                </c:pt>
                <c:pt idx="364">
                  <c:v>1.5822479037038303E-2</c:v>
                </c:pt>
                <c:pt idx="365">
                  <c:v>1.603833273419196E-2</c:v>
                </c:pt>
                <c:pt idx="366">
                  <c:v>1.6255505522553417E-2</c:v>
                </c:pt>
                <c:pt idx="367">
                  <c:v>1.6473971537307692E-2</c:v>
                </c:pt>
                <c:pt idx="368">
                  <c:v>1.6693704174171375E-2</c:v>
                </c:pt>
                <c:pt idx="369">
                  <c:v>1.6914676090167238E-2</c:v>
                </c:pt>
                <c:pt idx="370">
                  <c:v>1.7136859204780735E-2</c:v>
                </c:pt>
                <c:pt idx="371">
                  <c:v>1.7360224701503304E-2</c:v>
                </c:pt>
                <c:pt idx="372">
                  <c:v>1.7584743029766241E-2</c:v>
                </c:pt>
                <c:pt idx="373">
                  <c:v>1.7810383907269352E-2</c:v>
                </c:pt>
                <c:pt idx="374">
                  <c:v>1.8037116322708026E-2</c:v>
                </c:pt>
                <c:pt idx="375">
                  <c:v>1.826490853890219E-2</c:v>
                </c:pt>
                <c:pt idx="376">
                  <c:v>1.8493728096330535E-2</c:v>
                </c:pt>
                <c:pt idx="377">
                  <c:v>1.8723541817072958E-2</c:v>
                </c:pt>
                <c:pt idx="378">
                  <c:v>1.895431580916402E-2</c:v>
                </c:pt>
                <c:pt idx="379">
                  <c:v>1.9186015471359934E-2</c:v>
                </c:pt>
                <c:pt idx="380">
                  <c:v>1.9418605498321296E-2</c:v>
                </c:pt>
                <c:pt idx="381">
                  <c:v>1.9652049886213652E-2</c:v>
                </c:pt>
                <c:pt idx="382">
                  <c:v>1.9886311938727592E-2</c:v>
                </c:pt>
                <c:pt idx="383">
                  <c:v>2.0121354273519729E-2</c:v>
                </c:pt>
                <c:pt idx="384">
                  <c:v>2.035713882907594E-2</c:v>
                </c:pt>
                <c:pt idx="385">
                  <c:v>2.0593626871997478E-2</c:v>
                </c:pt>
                <c:pt idx="386">
                  <c:v>2.0830779004710833E-2</c:v>
                </c:pt>
                <c:pt idx="387">
                  <c:v>2.1068555173601539E-2</c:v>
                </c:pt>
                <c:pt idx="388">
                  <c:v>2.130691467757178E-2</c:v>
                </c:pt>
                <c:pt idx="389">
                  <c:v>2.1545816177021969E-2</c:v>
                </c:pt>
                <c:pt idx="390">
                  <c:v>2.1785217703255054E-2</c:v>
                </c:pt>
                <c:pt idx="391">
                  <c:v>2.2025076668303334E-2</c:v>
                </c:pt>
                <c:pt idx="392">
                  <c:v>2.2265349875176123E-2</c:v>
                </c:pt>
                <c:pt idx="393">
                  <c:v>2.2505993528526957E-2</c:v>
                </c:pt>
                <c:pt idx="394">
                  <c:v>2.2746963245738588E-2</c:v>
                </c:pt>
                <c:pt idx="395">
                  <c:v>2.2988214068423302E-2</c:v>
                </c:pt>
                <c:pt idx="396">
                  <c:v>2.3229700474336621E-2</c:v>
                </c:pt>
                <c:pt idx="397">
                  <c:v>2.3471376389701187E-2</c:v>
                </c:pt>
                <c:pt idx="398">
                  <c:v>2.3713195201937955E-2</c:v>
                </c:pt>
                <c:pt idx="399">
                  <c:v>2.3955109772801332E-2</c:v>
                </c:pt>
                <c:pt idx="400">
                  <c:v>2.4197072451914336E-2</c:v>
                </c:pt>
                <c:pt idx="401">
                  <c:v>2.4439035090699963E-2</c:v>
                </c:pt>
                <c:pt idx="402">
                  <c:v>2.4680949056704277E-2</c:v>
                </c:pt>
                <c:pt idx="403">
                  <c:v>2.4922765248306583E-2</c:v>
                </c:pt>
                <c:pt idx="404">
                  <c:v>2.5164434109811711E-2</c:v>
                </c:pt>
                <c:pt idx="405">
                  <c:v>2.54059056469189E-2</c:v>
                </c:pt>
                <c:pt idx="406">
                  <c:v>2.5647129442562037E-2</c:v>
                </c:pt>
                <c:pt idx="407">
                  <c:v>2.5888054673114894E-2</c:v>
                </c:pt>
                <c:pt idx="408">
                  <c:v>2.6128630124955306E-2</c:v>
                </c:pt>
                <c:pt idx="409">
                  <c:v>2.6368804211381811E-2</c:v>
                </c:pt>
                <c:pt idx="410">
                  <c:v>2.6608524989875482E-2</c:v>
                </c:pt>
                <c:pt idx="411">
                  <c:v>2.6847740179700239E-2</c:v>
                </c:pt>
                <c:pt idx="412">
                  <c:v>2.7086397179833809E-2</c:v>
                </c:pt>
                <c:pt idx="413">
                  <c:v>2.7324443087221619E-2</c:v>
                </c:pt>
                <c:pt idx="414">
                  <c:v>2.7561824715345667E-2</c:v>
                </c:pt>
                <c:pt idx="415">
                  <c:v>2.7798488613099647E-2</c:v>
                </c:pt>
                <c:pt idx="416">
                  <c:v>2.803438108396206E-2</c:v>
                </c:pt>
                <c:pt idx="417">
                  <c:v>2.8269448205458035E-2</c:v>
                </c:pt>
                <c:pt idx="418">
                  <c:v>2.8503635848900716E-2</c:v>
                </c:pt>
                <c:pt idx="419">
                  <c:v>2.8736889699402829E-2</c:v>
                </c:pt>
                <c:pt idx="420">
                  <c:v>2.8969155276148274E-2</c:v>
                </c:pt>
                <c:pt idx="421">
                  <c:v>2.9200377952914153E-2</c:v>
                </c:pt>
                <c:pt idx="422">
                  <c:v>2.9430502978832523E-2</c:v>
                </c:pt>
                <c:pt idx="423">
                  <c:v>2.9659475499381568E-2</c:v>
                </c:pt>
                <c:pt idx="424">
                  <c:v>2.9887240577595273E-2</c:v>
                </c:pt>
                <c:pt idx="425">
                  <c:v>3.0113743215480441E-2</c:v>
                </c:pt>
                <c:pt idx="426">
                  <c:v>3.0338928375630014E-2</c:v>
                </c:pt>
                <c:pt idx="427">
                  <c:v>3.0562741003020994E-2</c:v>
                </c:pt>
                <c:pt idx="428">
                  <c:v>3.0785126046985287E-2</c:v>
                </c:pt>
                <c:pt idx="429">
                  <c:v>3.1006028483341611E-2</c:v>
                </c:pt>
                <c:pt idx="430">
                  <c:v>3.1225393336676129E-2</c:v>
                </c:pt>
                <c:pt idx="431">
                  <c:v>3.1443165702759734E-2</c:v>
                </c:pt>
                <c:pt idx="432">
                  <c:v>3.1659290771089289E-2</c:v>
                </c:pt>
                <c:pt idx="433">
                  <c:v>3.1873713847540147E-2</c:v>
                </c:pt>
                <c:pt idx="434">
                  <c:v>3.2086380377117245E-2</c:v>
                </c:pt>
                <c:pt idx="435">
                  <c:v>3.2297235966791432E-2</c:v>
                </c:pt>
                <c:pt idx="436">
                  <c:v>3.2506226408408216E-2</c:v>
                </c:pt>
                <c:pt idx="437">
                  <c:v>3.2713297701655458E-2</c:v>
                </c:pt>
                <c:pt idx="438">
                  <c:v>3.2918396077076473E-2</c:v>
                </c:pt>
                <c:pt idx="439">
                  <c:v>3.3121468019115294E-2</c:v>
                </c:pt>
                <c:pt idx="440">
                  <c:v>3.3322460289179963E-2</c:v>
                </c:pt>
                <c:pt idx="441">
                  <c:v>3.3521319948710618E-2</c:v>
                </c:pt>
                <c:pt idx="442">
                  <c:v>3.3717994382238062E-2</c:v>
                </c:pt>
                <c:pt idx="443">
                  <c:v>3.3912431320419212E-2</c:v>
                </c:pt>
                <c:pt idx="444">
                  <c:v>3.4104578863035251E-2</c:v>
                </c:pt>
                <c:pt idx="445">
                  <c:v>3.429438550193839E-2</c:v>
                </c:pt>
                <c:pt idx="446">
                  <c:v>3.4481800143933337E-2</c:v>
                </c:pt>
                <c:pt idx="447">
                  <c:v>3.4666772133579167E-2</c:v>
                </c:pt>
                <c:pt idx="448">
                  <c:v>3.4849251275897448E-2</c:v>
                </c:pt>
                <c:pt idx="449">
                  <c:v>3.5029187858972584E-2</c:v>
                </c:pt>
                <c:pt idx="450">
                  <c:v>3.5206532676429952E-2</c:v>
                </c:pt>
                <c:pt idx="451">
                  <c:v>3.5381237049777969E-2</c:v>
                </c:pt>
                <c:pt idx="452">
                  <c:v>3.5553252850599716E-2</c:v>
                </c:pt>
                <c:pt idx="453">
                  <c:v>3.5722532522580078E-2</c:v>
                </c:pt>
                <c:pt idx="454">
                  <c:v>3.5889029103354453E-2</c:v>
                </c:pt>
                <c:pt idx="455">
                  <c:v>3.6052696246164799E-2</c:v>
                </c:pt>
                <c:pt idx="456">
                  <c:v>3.6213488241309232E-2</c:v>
                </c:pt>
                <c:pt idx="457">
                  <c:v>3.6371360037371347E-2</c:v>
                </c:pt>
                <c:pt idx="458">
                  <c:v>3.6526267262215383E-2</c:v>
                </c:pt>
                <c:pt idx="459">
                  <c:v>3.6678166243733615E-2</c:v>
                </c:pt>
                <c:pt idx="460">
                  <c:v>3.6827014030332332E-2</c:v>
                </c:pt>
                <c:pt idx="461">
                  <c:v>3.6972768411143241E-2</c:v>
                </c:pt>
                <c:pt idx="462">
                  <c:v>3.7115387935946605E-2</c:v>
                </c:pt>
                <c:pt idx="463">
                  <c:v>3.7254831934793335E-2</c:v>
                </c:pt>
                <c:pt idx="464">
                  <c:v>3.7391060537312837E-2</c:v>
                </c:pt>
                <c:pt idx="465">
                  <c:v>3.752403469169379E-2</c:v>
                </c:pt>
                <c:pt idx="466">
                  <c:v>3.76537161833254E-2</c:v>
                </c:pt>
                <c:pt idx="467">
                  <c:v>3.778006765308646E-2</c:v>
                </c:pt>
                <c:pt idx="468">
                  <c:v>3.7903052615270168E-2</c:v>
                </c:pt>
                <c:pt idx="469">
                  <c:v>3.8022635475132495E-2</c:v>
                </c:pt>
                <c:pt idx="470">
                  <c:v>3.8138781546052408E-2</c:v>
                </c:pt>
                <c:pt idx="471">
                  <c:v>3.8251457066292405E-2</c:v>
                </c:pt>
                <c:pt idx="472">
                  <c:v>3.8360629215347858E-2</c:v>
                </c:pt>
                <c:pt idx="473">
                  <c:v>3.8466266129874277E-2</c:v>
                </c:pt>
                <c:pt idx="474">
                  <c:v>3.8568336919181608E-2</c:v>
                </c:pt>
                <c:pt idx="475">
                  <c:v>3.8666811680284921E-2</c:v>
                </c:pt>
                <c:pt idx="476">
                  <c:v>3.8761661512501419E-2</c:v>
                </c:pt>
                <c:pt idx="477">
                  <c:v>3.8852858531583594E-2</c:v>
                </c:pt>
                <c:pt idx="478">
                  <c:v>3.8940375883379043E-2</c:v>
                </c:pt>
                <c:pt idx="479">
                  <c:v>3.9024187757007424E-2</c:v>
                </c:pt>
                <c:pt idx="480">
                  <c:v>3.9104269397545591E-2</c:v>
                </c:pt>
                <c:pt idx="481">
                  <c:v>3.9180597118212111E-2</c:v>
                </c:pt>
                <c:pt idx="482">
                  <c:v>3.9253148312042893E-2</c:v>
                </c:pt>
                <c:pt idx="483">
                  <c:v>3.9321901463049723E-2</c:v>
                </c:pt>
                <c:pt idx="484">
                  <c:v>3.938683615685408E-2</c:v>
                </c:pt>
                <c:pt idx="485">
                  <c:v>3.9447933090788895E-2</c:v>
                </c:pt>
                <c:pt idx="486">
                  <c:v>3.9505174083461124E-2</c:v>
                </c:pt>
                <c:pt idx="487">
                  <c:v>3.9558542083768737E-2</c:v>
                </c:pt>
                <c:pt idx="488">
                  <c:v>3.9608021179365606E-2</c:v>
                </c:pt>
                <c:pt idx="489">
                  <c:v>3.9653596604568575E-2</c:v>
                </c:pt>
                <c:pt idx="490">
                  <c:v>3.9695254747701178E-2</c:v>
                </c:pt>
                <c:pt idx="491">
                  <c:v>3.9732983157868829E-2</c:v>
                </c:pt>
                <c:pt idx="492">
                  <c:v>3.9766770551160895E-2</c:v>
                </c:pt>
                <c:pt idx="493">
                  <c:v>3.9796606816275101E-2</c:v>
                </c:pt>
                <c:pt idx="494">
                  <c:v>3.9822483019560692E-2</c:v>
                </c:pt>
                <c:pt idx="495">
                  <c:v>3.9844391409476404E-2</c:v>
                </c:pt>
                <c:pt idx="496">
                  <c:v>3.9862325420460504E-2</c:v>
                </c:pt>
                <c:pt idx="497">
                  <c:v>3.9876279676209971E-2</c:v>
                </c:pt>
                <c:pt idx="498">
                  <c:v>3.9886249992366611E-2</c:v>
                </c:pt>
                <c:pt idx="499">
                  <c:v>3.9892233378608213E-2</c:v>
                </c:pt>
                <c:pt idx="500">
                  <c:v>3.9894228040143274E-2</c:v>
                </c:pt>
                <c:pt idx="501">
                  <c:v>3.9892233378608213E-2</c:v>
                </c:pt>
                <c:pt idx="502">
                  <c:v>3.9886249992366611E-2</c:v>
                </c:pt>
                <c:pt idx="503">
                  <c:v>3.9876279676209971E-2</c:v>
                </c:pt>
                <c:pt idx="504">
                  <c:v>3.9862325420460504E-2</c:v>
                </c:pt>
                <c:pt idx="505">
                  <c:v>3.9844391409476404E-2</c:v>
                </c:pt>
                <c:pt idx="506">
                  <c:v>3.9822483019560692E-2</c:v>
                </c:pt>
                <c:pt idx="507">
                  <c:v>3.9796606816275101E-2</c:v>
                </c:pt>
                <c:pt idx="508">
                  <c:v>3.9766770551160895E-2</c:v>
                </c:pt>
                <c:pt idx="509">
                  <c:v>3.9732983157868829E-2</c:v>
                </c:pt>
                <c:pt idx="510">
                  <c:v>3.9695254747701178E-2</c:v>
                </c:pt>
                <c:pt idx="511">
                  <c:v>3.9653596604568575E-2</c:v>
                </c:pt>
                <c:pt idx="512">
                  <c:v>3.9608021179365606E-2</c:v>
                </c:pt>
                <c:pt idx="513">
                  <c:v>3.9558542083768737E-2</c:v>
                </c:pt>
                <c:pt idx="514">
                  <c:v>3.9505174083461124E-2</c:v>
                </c:pt>
                <c:pt idx="515">
                  <c:v>3.9447933090788895E-2</c:v>
                </c:pt>
                <c:pt idx="516">
                  <c:v>3.938683615685408E-2</c:v>
                </c:pt>
                <c:pt idx="517">
                  <c:v>3.9321901463049723E-2</c:v>
                </c:pt>
                <c:pt idx="518">
                  <c:v>3.9253148312042893E-2</c:v>
                </c:pt>
                <c:pt idx="519">
                  <c:v>3.9180597118212111E-2</c:v>
                </c:pt>
                <c:pt idx="520">
                  <c:v>3.9104269397545591E-2</c:v>
                </c:pt>
                <c:pt idx="521">
                  <c:v>3.9024187757007424E-2</c:v>
                </c:pt>
                <c:pt idx="522">
                  <c:v>3.8940375883379043E-2</c:v>
                </c:pt>
                <c:pt idx="523">
                  <c:v>3.8852858531583594E-2</c:v>
                </c:pt>
                <c:pt idx="524">
                  <c:v>3.8761661512501419E-2</c:v>
                </c:pt>
                <c:pt idx="525">
                  <c:v>3.8666811680284921E-2</c:v>
                </c:pt>
                <c:pt idx="526">
                  <c:v>3.8568336919181608E-2</c:v>
                </c:pt>
                <c:pt idx="527">
                  <c:v>3.8466266129874277E-2</c:v>
                </c:pt>
                <c:pt idx="528">
                  <c:v>3.8360629215347858E-2</c:v>
                </c:pt>
                <c:pt idx="529">
                  <c:v>3.8251457066292405E-2</c:v>
                </c:pt>
                <c:pt idx="530">
                  <c:v>3.8138781546052408E-2</c:v>
                </c:pt>
                <c:pt idx="531">
                  <c:v>3.8022635475132495E-2</c:v>
                </c:pt>
                <c:pt idx="532">
                  <c:v>3.7903052615270168E-2</c:v>
                </c:pt>
                <c:pt idx="533">
                  <c:v>3.778006765308646E-2</c:v>
                </c:pt>
                <c:pt idx="534">
                  <c:v>3.76537161833254E-2</c:v>
                </c:pt>
                <c:pt idx="535">
                  <c:v>3.752403469169379E-2</c:v>
                </c:pt>
                <c:pt idx="536">
                  <c:v>3.7391060537312837E-2</c:v>
                </c:pt>
                <c:pt idx="537">
                  <c:v>3.7254831934793335E-2</c:v>
                </c:pt>
                <c:pt idx="538">
                  <c:v>3.7115387935946605E-2</c:v>
                </c:pt>
                <c:pt idx="539">
                  <c:v>3.6972768411143241E-2</c:v>
                </c:pt>
                <c:pt idx="540">
                  <c:v>3.6827014030332332E-2</c:v>
                </c:pt>
                <c:pt idx="541">
                  <c:v>3.6678166243733615E-2</c:v>
                </c:pt>
                <c:pt idx="542">
                  <c:v>3.6526267262215383E-2</c:v>
                </c:pt>
                <c:pt idx="543">
                  <c:v>3.6371360037371347E-2</c:v>
                </c:pt>
                <c:pt idx="544">
                  <c:v>3.6213488241309232E-2</c:v>
                </c:pt>
                <c:pt idx="545">
                  <c:v>3.6052696246164799E-2</c:v>
                </c:pt>
                <c:pt idx="546">
                  <c:v>3.5889029103354453E-2</c:v>
                </c:pt>
                <c:pt idx="547">
                  <c:v>3.5722532522580078E-2</c:v>
                </c:pt>
                <c:pt idx="548">
                  <c:v>3.5553252850599716E-2</c:v>
                </c:pt>
                <c:pt idx="549">
                  <c:v>3.5381237049777969E-2</c:v>
                </c:pt>
                <c:pt idx="550">
                  <c:v>3.5206532676429952E-2</c:v>
                </c:pt>
                <c:pt idx="551">
                  <c:v>3.5029187858972584E-2</c:v>
                </c:pt>
                <c:pt idx="552">
                  <c:v>3.4849251275897448E-2</c:v>
                </c:pt>
                <c:pt idx="553">
                  <c:v>3.4666772133579167E-2</c:v>
                </c:pt>
                <c:pt idx="554">
                  <c:v>3.4481800143933337E-2</c:v>
                </c:pt>
                <c:pt idx="555">
                  <c:v>3.429438550193839E-2</c:v>
                </c:pt>
                <c:pt idx="556">
                  <c:v>3.4104578863035251E-2</c:v>
                </c:pt>
                <c:pt idx="557">
                  <c:v>3.3912431320419212E-2</c:v>
                </c:pt>
                <c:pt idx="558">
                  <c:v>3.3717994382238062E-2</c:v>
                </c:pt>
                <c:pt idx="559">
                  <c:v>3.3521319948710618E-2</c:v>
                </c:pt>
                <c:pt idx="560">
                  <c:v>3.3322460289179963E-2</c:v>
                </c:pt>
                <c:pt idx="561">
                  <c:v>3.3121468019115294E-2</c:v>
                </c:pt>
                <c:pt idx="562">
                  <c:v>3.2918396077076473E-2</c:v>
                </c:pt>
                <c:pt idx="563">
                  <c:v>3.2713297701655458E-2</c:v>
                </c:pt>
                <c:pt idx="564">
                  <c:v>3.2506226408408216E-2</c:v>
                </c:pt>
                <c:pt idx="565">
                  <c:v>3.2297235966791432E-2</c:v>
                </c:pt>
                <c:pt idx="566">
                  <c:v>3.2086380377117245E-2</c:v>
                </c:pt>
                <c:pt idx="567">
                  <c:v>3.1873713847540147E-2</c:v>
                </c:pt>
                <c:pt idx="568">
                  <c:v>3.1659290771089289E-2</c:v>
                </c:pt>
                <c:pt idx="569">
                  <c:v>3.1443165702759734E-2</c:v>
                </c:pt>
                <c:pt idx="570">
                  <c:v>3.1225393336676129E-2</c:v>
                </c:pt>
                <c:pt idx="571">
                  <c:v>3.1006028483341611E-2</c:v>
                </c:pt>
                <c:pt idx="572">
                  <c:v>3.0785126046985287E-2</c:v>
                </c:pt>
                <c:pt idx="573">
                  <c:v>3.0562741003020994E-2</c:v>
                </c:pt>
                <c:pt idx="574">
                  <c:v>3.0338928375630014E-2</c:v>
                </c:pt>
                <c:pt idx="575">
                  <c:v>3.0113743215480441E-2</c:v>
                </c:pt>
                <c:pt idx="576">
                  <c:v>2.9887240577595273E-2</c:v>
                </c:pt>
                <c:pt idx="577">
                  <c:v>2.9659475499381568E-2</c:v>
                </c:pt>
                <c:pt idx="578">
                  <c:v>2.9430502978832523E-2</c:v>
                </c:pt>
                <c:pt idx="579">
                  <c:v>2.9200377952914153E-2</c:v>
                </c:pt>
                <c:pt idx="580">
                  <c:v>2.8969155276148274E-2</c:v>
                </c:pt>
                <c:pt idx="581">
                  <c:v>2.8736889699402829E-2</c:v>
                </c:pt>
                <c:pt idx="582">
                  <c:v>2.8503635848900716E-2</c:v>
                </c:pt>
                <c:pt idx="583">
                  <c:v>2.8269448205458035E-2</c:v>
                </c:pt>
                <c:pt idx="584">
                  <c:v>2.803438108396206E-2</c:v>
                </c:pt>
                <c:pt idx="585">
                  <c:v>2.7798488613099647E-2</c:v>
                </c:pt>
                <c:pt idx="586">
                  <c:v>2.7561824715345667E-2</c:v>
                </c:pt>
                <c:pt idx="587">
                  <c:v>2.7324443087221619E-2</c:v>
                </c:pt>
                <c:pt idx="588">
                  <c:v>2.7086397179833809E-2</c:v>
                </c:pt>
                <c:pt idx="589">
                  <c:v>2.6847740179700239E-2</c:v>
                </c:pt>
                <c:pt idx="590">
                  <c:v>2.6608524989875482E-2</c:v>
                </c:pt>
                <c:pt idx="591">
                  <c:v>2.6368804211381811E-2</c:v>
                </c:pt>
                <c:pt idx="592">
                  <c:v>2.6128630124955306E-2</c:v>
                </c:pt>
                <c:pt idx="593">
                  <c:v>2.5888054673114894E-2</c:v>
                </c:pt>
                <c:pt idx="594">
                  <c:v>2.5647129442562037E-2</c:v>
                </c:pt>
                <c:pt idx="595">
                  <c:v>2.54059056469189E-2</c:v>
                </c:pt>
                <c:pt idx="596">
                  <c:v>2.5164434109811711E-2</c:v>
                </c:pt>
                <c:pt idx="597">
                  <c:v>2.4922765248306583E-2</c:v>
                </c:pt>
                <c:pt idx="598">
                  <c:v>2.4680949056704277E-2</c:v>
                </c:pt>
                <c:pt idx="599">
                  <c:v>2.4439035090699963E-2</c:v>
                </c:pt>
                <c:pt idx="600">
                  <c:v>2.4197072451914336E-2</c:v>
                </c:pt>
                <c:pt idx="601">
                  <c:v>2.3955109772801332E-2</c:v>
                </c:pt>
                <c:pt idx="602">
                  <c:v>2.3713195201937955E-2</c:v>
                </c:pt>
                <c:pt idx="603">
                  <c:v>2.3471376389701187E-2</c:v>
                </c:pt>
                <c:pt idx="604">
                  <c:v>2.3229700474336621E-2</c:v>
                </c:pt>
                <c:pt idx="605">
                  <c:v>2.2988214068423302E-2</c:v>
                </c:pt>
                <c:pt idx="606">
                  <c:v>2.2746963245738588E-2</c:v>
                </c:pt>
                <c:pt idx="607">
                  <c:v>2.2505993528526957E-2</c:v>
                </c:pt>
                <c:pt idx="608">
                  <c:v>2.2265349875176123E-2</c:v>
                </c:pt>
                <c:pt idx="609">
                  <c:v>2.2025076668303334E-2</c:v>
                </c:pt>
                <c:pt idx="610">
                  <c:v>2.1785217703255054E-2</c:v>
                </c:pt>
                <c:pt idx="611">
                  <c:v>2.1545816177021969E-2</c:v>
                </c:pt>
                <c:pt idx="612">
                  <c:v>2.130691467757178E-2</c:v>
                </c:pt>
                <c:pt idx="613">
                  <c:v>2.1068555173601539E-2</c:v>
                </c:pt>
                <c:pt idx="614">
                  <c:v>2.0830779004710833E-2</c:v>
                </c:pt>
                <c:pt idx="615">
                  <c:v>2.0593626871997478E-2</c:v>
                </c:pt>
                <c:pt idx="616">
                  <c:v>2.035713882907594E-2</c:v>
                </c:pt>
                <c:pt idx="617">
                  <c:v>2.0121354273519729E-2</c:v>
                </c:pt>
                <c:pt idx="618">
                  <c:v>1.9886311938727592E-2</c:v>
                </c:pt>
                <c:pt idx="619">
                  <c:v>1.9652049886213652E-2</c:v>
                </c:pt>
                <c:pt idx="620">
                  <c:v>1.9418605498321296E-2</c:v>
                </c:pt>
                <c:pt idx="621">
                  <c:v>1.9186015471359934E-2</c:v>
                </c:pt>
                <c:pt idx="622">
                  <c:v>1.895431580916402E-2</c:v>
                </c:pt>
                <c:pt idx="623">
                  <c:v>1.8723541817072958E-2</c:v>
                </c:pt>
                <c:pt idx="624">
                  <c:v>1.8493728096330535E-2</c:v>
                </c:pt>
                <c:pt idx="625">
                  <c:v>1.826490853890219E-2</c:v>
                </c:pt>
                <c:pt idx="626">
                  <c:v>1.8037116322708026E-2</c:v>
                </c:pt>
                <c:pt idx="627">
                  <c:v>1.7810383907269352E-2</c:v>
                </c:pt>
                <c:pt idx="628">
                  <c:v>1.7584743029766241E-2</c:v>
                </c:pt>
                <c:pt idx="629">
                  <c:v>1.7360224701503304E-2</c:v>
                </c:pt>
                <c:pt idx="630">
                  <c:v>1.7136859204780735E-2</c:v>
                </c:pt>
                <c:pt idx="631">
                  <c:v>1.6914676090167238E-2</c:v>
                </c:pt>
                <c:pt idx="632">
                  <c:v>1.6693704174171375E-2</c:v>
                </c:pt>
                <c:pt idx="633">
                  <c:v>1.6473971537307692E-2</c:v>
                </c:pt>
                <c:pt idx="634">
                  <c:v>1.6255505522553417E-2</c:v>
                </c:pt>
                <c:pt idx="635">
                  <c:v>1.603833273419196E-2</c:v>
                </c:pt>
                <c:pt idx="636">
                  <c:v>1.5822479037038303E-2</c:v>
                </c:pt>
                <c:pt idx="637">
                  <c:v>1.560796955604208E-2</c:v>
                </c:pt>
                <c:pt idx="638">
                  <c:v>1.5394828676263378E-2</c:v>
                </c:pt>
                <c:pt idx="639">
                  <c:v>1.5183080043216168E-2</c:v>
                </c:pt>
                <c:pt idx="640">
                  <c:v>1.4972746563574486E-2</c:v>
                </c:pt>
                <c:pt idx="641">
                  <c:v>1.4763850406235585E-2</c:v>
                </c:pt>
                <c:pt idx="642">
                  <c:v>1.4556413003734753E-2</c:v>
                </c:pt>
                <c:pt idx="643">
                  <c:v>1.4350455054006245E-2</c:v>
                </c:pt>
                <c:pt idx="644">
                  <c:v>1.4145996522483868E-2</c:v>
                </c:pt>
                <c:pt idx="645">
                  <c:v>1.3943056644536029E-2</c:v>
                </c:pt>
                <c:pt idx="646">
                  <c:v>1.3741653928228188E-2</c:v>
                </c:pt>
                <c:pt idx="647">
                  <c:v>1.3541806157407124E-2</c:v>
                </c:pt>
                <c:pt idx="648">
                  <c:v>1.3343530395100233E-2</c:v>
                </c:pt>
                <c:pt idx="649">
                  <c:v>1.3146842987223092E-2</c:v>
                </c:pt>
                <c:pt idx="650">
                  <c:v>1.2951759566589173E-2</c:v>
                </c:pt>
                <c:pt idx="651">
                  <c:v>1.2758295057214203E-2</c:v>
                </c:pt>
                <c:pt idx="652">
                  <c:v>1.2566463678908808E-2</c:v>
                </c:pt>
                <c:pt idx="653">
                  <c:v>1.2376278952152315E-2</c:v>
                </c:pt>
                <c:pt idx="654">
                  <c:v>1.218775370324017E-2</c:v>
                </c:pt>
                <c:pt idx="655">
                  <c:v>1.2000900069698558E-2</c:v>
                </c:pt>
                <c:pt idx="656">
                  <c:v>1.1815729505958241E-2</c:v>
                </c:pt>
                <c:pt idx="657">
                  <c:v>1.1632252789280702E-2</c:v>
                </c:pt>
                <c:pt idx="658">
                  <c:v>1.1450480025929246E-2</c:v>
                </c:pt>
                <c:pt idx="659">
                  <c:v>1.1270420657577048E-2</c:v>
                </c:pt>
                <c:pt idx="660">
                  <c:v>1.1092083467945555E-2</c:v>
                </c:pt>
                <c:pt idx="661">
                  <c:v>1.0915476589664748E-2</c:v>
                </c:pt>
                <c:pt idx="662">
                  <c:v>1.0740607511348378E-2</c:v>
                </c:pt>
                <c:pt idx="663">
                  <c:v>1.0567483084876367E-2</c:v>
                </c:pt>
                <c:pt idx="664">
                  <c:v>1.039610953287641E-2</c:v>
                </c:pt>
                <c:pt idx="665">
                  <c:v>1.0226492456397803E-2</c:v>
                </c:pt>
                <c:pt idx="666">
                  <c:v>1.0058636842769066E-2</c:v>
                </c:pt>
                <c:pt idx="667">
                  <c:v>9.8925470736323656E-3</c:v>
                </c:pt>
                <c:pt idx="668">
                  <c:v>9.7282269331467539E-3</c:v>
                </c:pt>
                <c:pt idx="669">
                  <c:v>9.5656796163523915E-3</c:v>
                </c:pt>
                <c:pt idx="670">
                  <c:v>9.4049077376886937E-3</c:v>
                </c:pt>
                <c:pt idx="671">
                  <c:v>9.2459133396580739E-3</c:v>
                </c:pt>
                <c:pt idx="672">
                  <c:v>9.0886979016282839E-3</c:v>
                </c:pt>
                <c:pt idx="673">
                  <c:v>8.9332623487655034E-3</c:v>
                </c:pt>
                <c:pt idx="674">
                  <c:v>8.7796070610905528E-3</c:v>
                </c:pt>
                <c:pt idx="675">
                  <c:v>8.6277318826511514E-3</c:v>
                </c:pt>
                <c:pt idx="676">
                  <c:v>8.4776361308022321E-3</c:v>
                </c:pt>
                <c:pt idx="677">
                  <c:v>8.3293186055874435E-3</c:v>
                </c:pt>
                <c:pt idx="678">
                  <c:v>8.1827775992142845E-3</c:v>
                </c:pt>
                <c:pt idx="679">
                  <c:v>8.038010905615409E-3</c:v>
                </c:pt>
                <c:pt idx="680">
                  <c:v>7.8950158300894139E-3</c:v>
                </c:pt>
                <c:pt idx="681">
                  <c:v>7.753789199013407E-3</c:v>
                </c:pt>
                <c:pt idx="682">
                  <c:v>7.6143273696207278E-3</c:v>
                </c:pt>
                <c:pt idx="683">
                  <c:v>7.476626239836766E-3</c:v>
                </c:pt>
                <c:pt idx="684">
                  <c:v>7.3406812581656824E-3</c:v>
                </c:pt>
                <c:pt idx="685">
                  <c:v>7.2064874336217992E-3</c:v>
                </c:pt>
                <c:pt idx="686">
                  <c:v>7.0740393456983465E-3</c:v>
                </c:pt>
                <c:pt idx="687">
                  <c:v>6.9433311543674152E-3</c:v>
                </c:pt>
                <c:pt idx="688">
                  <c:v>6.8143566101044606E-3</c:v>
                </c:pt>
                <c:pt idx="689">
                  <c:v>6.6871090639307081E-3</c:v>
                </c:pt>
                <c:pt idx="690">
                  <c:v>6.5615814774676604E-3</c:v>
                </c:pt>
                <c:pt idx="691">
                  <c:v>6.4377664329969414E-3</c:v>
                </c:pt>
                <c:pt idx="692">
                  <c:v>6.3156561435198611E-3</c:v>
                </c:pt>
                <c:pt idx="693">
                  <c:v>6.1952424628105192E-3</c:v>
                </c:pt>
                <c:pt idx="694">
                  <c:v>6.0765168954564708E-3</c:v>
                </c:pt>
                <c:pt idx="695">
                  <c:v>5.9594706068816072E-3</c:v>
                </c:pt>
                <c:pt idx="696">
                  <c:v>5.8440944333451534E-3</c:v>
                </c:pt>
                <c:pt idx="697">
                  <c:v>5.7303788919117107E-3</c:v>
                </c:pt>
                <c:pt idx="698">
                  <c:v>5.6183141903868071E-3</c:v>
                </c:pt>
                <c:pt idx="699">
                  <c:v>5.5078902372125713E-3</c:v>
                </c:pt>
                <c:pt idx="700">
                  <c:v>5.3990966513188061E-3</c:v>
                </c:pt>
                <c:pt idx="701">
                  <c:v>5.2919227719240361E-3</c:v>
                </c:pt>
                <c:pt idx="702">
                  <c:v>5.1863576682820512E-3</c:v>
                </c:pt>
                <c:pt idx="703">
                  <c:v>5.0823901493691204E-3</c:v>
                </c:pt>
                <c:pt idx="704">
                  <c:v>4.9800087735070728E-3</c:v>
                </c:pt>
                <c:pt idx="705">
                  <c:v>4.879201857918276E-3</c:v>
                </c:pt>
                <c:pt idx="706">
                  <c:v>4.7799574882077074E-3</c:v>
                </c:pt>
                <c:pt idx="707">
                  <c:v>4.6822635277683124E-3</c:v>
                </c:pt>
                <c:pt idx="708">
                  <c:v>4.5861076271054933E-3</c:v>
                </c:pt>
                <c:pt idx="709">
                  <c:v>4.4914772330767018E-3</c:v>
                </c:pt>
                <c:pt idx="710">
                  <c:v>4.3983595980427196E-3</c:v>
                </c:pt>
                <c:pt idx="711">
                  <c:v>4.3067417889265779E-3</c:v>
                </c:pt>
                <c:pt idx="712">
                  <c:v>4.2166106961770318E-3</c:v>
                </c:pt>
                <c:pt idx="713">
                  <c:v>4.1279530426330422E-3</c:v>
                </c:pt>
                <c:pt idx="714">
                  <c:v>4.0407553922860258E-3</c:v>
                </c:pt>
                <c:pt idx="715">
                  <c:v>3.9550041589370222E-3</c:v>
                </c:pt>
                <c:pt idx="716">
                  <c:v>3.8706856147455683E-3</c:v>
                </c:pt>
                <c:pt idx="717">
                  <c:v>3.7877858986677445E-3</c:v>
                </c:pt>
                <c:pt idx="718">
                  <c:v>3.7062910247806502E-3</c:v>
                </c:pt>
                <c:pt idx="719">
                  <c:v>3.6261868904906192E-3</c:v>
                </c:pt>
                <c:pt idx="720">
                  <c:v>3.5474592846231421E-3</c:v>
                </c:pt>
                <c:pt idx="721">
                  <c:v>3.4700938953918866E-3</c:v>
                </c:pt>
                <c:pt idx="722">
                  <c:v>3.3940763182449185E-3</c:v>
                </c:pt>
                <c:pt idx="723">
                  <c:v>3.3193920635861151E-3</c:v>
                </c:pt>
                <c:pt idx="724">
                  <c:v>3.2460265643697414E-3</c:v>
                </c:pt>
                <c:pt idx="725">
                  <c:v>3.1739651835667416E-3</c:v>
                </c:pt>
                <c:pt idx="726">
                  <c:v>3.1031932215008296E-3</c:v>
                </c:pt>
                <c:pt idx="727">
                  <c:v>3.0336959230531598E-3</c:v>
                </c:pt>
                <c:pt idx="728">
                  <c:v>2.9654584847341276E-3</c:v>
                </c:pt>
                <c:pt idx="729">
                  <c:v>2.8984660616209385E-3</c:v>
                </c:pt>
                <c:pt idx="730">
                  <c:v>2.8327037741601186E-3</c:v>
                </c:pt>
                <c:pt idx="731">
                  <c:v>2.7681567148336596E-3</c:v>
                </c:pt>
                <c:pt idx="732">
                  <c:v>2.7048099546881765E-3</c:v>
                </c:pt>
                <c:pt idx="733">
                  <c:v>2.6426485497261761E-3</c:v>
                </c:pt>
                <c:pt idx="734">
                  <c:v>2.5816575471587638E-3</c:v>
                </c:pt>
                <c:pt idx="735">
                  <c:v>2.5218219915194382E-3</c:v>
                </c:pt>
                <c:pt idx="736">
                  <c:v>2.463126930638253E-3</c:v>
                </c:pt>
                <c:pt idx="737">
                  <c:v>2.4055574214762974E-3</c:v>
                </c:pt>
                <c:pt idx="738">
                  <c:v>2.3490985358201365E-3</c:v>
                </c:pt>
                <c:pt idx="739">
                  <c:v>2.2937353658360662E-3</c:v>
                </c:pt>
                <c:pt idx="740">
                  <c:v>2.2394530294842902E-3</c:v>
                </c:pt>
                <c:pt idx="741">
                  <c:v>2.1862366757929436E-3</c:v>
                </c:pt>
                <c:pt idx="742">
                  <c:v>2.1340714899922763E-3</c:v>
                </c:pt>
                <c:pt idx="743">
                  <c:v>2.0829426985092205E-3</c:v>
                </c:pt>
                <c:pt idx="744">
                  <c:v>2.0328355738225821E-3</c:v>
                </c:pt>
                <c:pt idx="745">
                  <c:v>1.9837354391795312E-3</c:v>
                </c:pt>
                <c:pt idx="746">
                  <c:v>1.9356276731736979E-3</c:v>
                </c:pt>
                <c:pt idx="747">
                  <c:v>1.8884977141856161E-3</c:v>
                </c:pt>
                <c:pt idx="748">
                  <c:v>1.8423310646862073E-3</c:v>
                </c:pt>
                <c:pt idx="749">
                  <c:v>1.7971132954039608E-3</c:v>
                </c:pt>
                <c:pt idx="750">
                  <c:v>1.752830049356854E-3</c:v>
                </c:pt>
                <c:pt idx="751">
                  <c:v>1.7094670457496969E-3</c:v>
                </c:pt>
                <c:pt idx="752">
                  <c:v>1.6670100837381041E-3</c:v>
                </c:pt>
                <c:pt idx="753">
                  <c:v>1.6254450460600504E-3</c:v>
                </c:pt>
                <c:pt idx="754">
                  <c:v>1.5847579025360797E-3</c:v>
                </c:pt>
                <c:pt idx="755">
                  <c:v>1.5449347134395175E-3</c:v>
                </c:pt>
                <c:pt idx="756">
                  <c:v>1.5059616327377471E-3</c:v>
                </c:pt>
                <c:pt idx="757">
                  <c:v>1.4678249112060025E-3</c:v>
                </c:pt>
                <c:pt idx="758">
                  <c:v>1.4305108994149707E-3</c:v>
                </c:pt>
                <c:pt idx="759">
                  <c:v>1.3940060505935792E-3</c:v>
                </c:pt>
                <c:pt idx="760">
                  <c:v>1.3582969233685612E-3</c:v>
                </c:pt>
                <c:pt idx="761">
                  <c:v>1.3233701843821384E-3</c:v>
                </c:pt>
                <c:pt idx="762">
                  <c:v>1.2892126107895304E-3</c:v>
                </c:pt>
                <c:pt idx="763">
                  <c:v>1.2558110926378211E-3</c:v>
                </c:pt>
                <c:pt idx="764">
                  <c:v>1.2231526351277955E-3</c:v>
                </c:pt>
                <c:pt idx="765">
                  <c:v>1.1912243607605179E-3</c:v>
                </c:pt>
                <c:pt idx="766">
                  <c:v>1.1600135113702587E-3</c:v>
                </c:pt>
                <c:pt idx="767">
                  <c:v>1.1295074500456124E-3</c:v>
                </c:pt>
                <c:pt idx="768">
                  <c:v>1.0996936629405587E-3</c:v>
                </c:pt>
                <c:pt idx="769">
                  <c:v>1.0705597609772172E-3</c:v>
                </c:pt>
                <c:pt idx="770">
                  <c:v>1.0420934814422591E-3</c:v>
                </c:pt>
                <c:pt idx="771">
                  <c:v>1.014282689478709E-3</c:v>
                </c:pt>
                <c:pt idx="772">
                  <c:v>9.8711537947511301E-4</c:v>
                </c:pt>
                <c:pt idx="773">
                  <c:v>9.6057967635395953E-4</c:v>
                </c:pt>
                <c:pt idx="774">
                  <c:v>9.3466383676122711E-4</c:v>
                </c:pt>
                <c:pt idx="775">
                  <c:v>9.0935625015910518E-4</c:v>
                </c:pt>
                <c:pt idx="776">
                  <c:v>8.846454398237243E-4</c:v>
                </c:pt>
                <c:pt idx="777">
                  <c:v>8.6052006374996606E-4</c:v>
                </c:pt>
                <c:pt idx="778">
                  <c:v>8.3696891546530339E-4</c:v>
                </c:pt>
                <c:pt idx="779">
                  <c:v>8.1398092475460152E-4</c:v>
                </c:pt>
                <c:pt idx="780">
                  <c:v>7.9154515829799694E-4</c:v>
                </c:pt>
                <c:pt idx="781">
                  <c:v>7.696508202237331E-4</c:v>
                </c:pt>
                <c:pt idx="782">
                  <c:v>7.482872525780553E-4</c:v>
                </c:pt>
                <c:pt idx="783">
                  <c:v>7.2744393571412308E-4</c:v>
                </c:pt>
                <c:pt idx="784">
                  <c:v>7.0711048860194357E-4</c:v>
                </c:pt>
                <c:pt idx="785">
                  <c:v>6.8727666906139712E-4</c:v>
                </c:pt>
                <c:pt idx="786">
                  <c:v>6.6793237392026269E-4</c:v>
                </c:pt>
                <c:pt idx="787">
                  <c:v>6.4906763909933641E-4</c:v>
                </c:pt>
                <c:pt idx="788">
                  <c:v>6.3067263962659267E-4</c:v>
                </c:pt>
                <c:pt idx="789">
                  <c:v>6.127376895823678E-4</c:v>
                </c:pt>
                <c:pt idx="790">
                  <c:v>5.9525324197758534E-4</c:v>
                </c:pt>
                <c:pt idx="791">
                  <c:v>5.7820988856694885E-4</c:v>
                </c:pt>
                <c:pt idx="792">
                  <c:v>5.615983595990959E-4</c:v>
                </c:pt>
                <c:pt idx="793">
                  <c:v>5.4540952350565556E-4</c:v>
                </c:pt>
                <c:pt idx="794">
                  <c:v>5.2963438653110093E-4</c:v>
                </c:pt>
                <c:pt idx="795">
                  <c:v>5.1426409230539397E-4</c:v>
                </c:pt>
                <c:pt idx="796">
                  <c:v>4.9928992136123805E-4</c:v>
                </c:pt>
                <c:pt idx="797">
                  <c:v>4.8470329059789445E-4</c:v>
                </c:pt>
                <c:pt idx="798">
                  <c:v>4.7049575269339836E-4</c:v>
                </c:pt>
                <c:pt idx="799">
                  <c:v>4.5665899546701365E-4</c:v>
                </c:pt>
                <c:pt idx="800">
                  <c:v>4.4318484119380076E-4</c:v>
                </c:pt>
                <c:pt idx="801">
                  <c:v>4.3006524587304538E-4</c:v>
                </c:pt>
                <c:pt idx="802">
                  <c:v>4.1729229845239544E-4</c:v>
                </c:pt>
                <c:pt idx="803">
                  <c:v>4.0485822000944297E-4</c:v>
                </c:pt>
                <c:pt idx="804">
                  <c:v>3.9275536289247719E-4</c:v>
                </c:pt>
                <c:pt idx="805">
                  <c:v>3.8097620982218105E-4</c:v>
                </c:pt>
                <c:pt idx="806">
                  <c:v>3.6951337295590381E-4</c:v>
                </c:pt>
                <c:pt idx="807">
                  <c:v>3.583595929162359E-4</c:v>
                </c:pt>
                <c:pt idx="808">
                  <c:v>3.4750773778549409E-4</c:v>
                </c:pt>
                <c:pt idx="809">
                  <c:v>3.3695080206774721E-4</c:v>
                </c:pt>
                <c:pt idx="810">
                  <c:v>3.2668190561999186E-4</c:v>
                </c:pt>
                <c:pt idx="811">
                  <c:v>3.1669429255400843E-4</c:v>
                </c:pt>
                <c:pt idx="812">
                  <c:v>3.0698133011047401E-4</c:v>
                </c:pt>
                <c:pt idx="813">
                  <c:v>2.9753650750682535E-4</c:v>
                </c:pt>
                <c:pt idx="814">
                  <c:v>2.8835343476034338E-4</c:v>
                </c:pt>
                <c:pt idx="815">
                  <c:v>2.7942584148794468E-4</c:v>
                </c:pt>
                <c:pt idx="816">
                  <c:v>2.7074757568407094E-4</c:v>
                </c:pt>
                <c:pt idx="817">
                  <c:v>2.6231260247810224E-4</c:v>
                </c:pt>
                <c:pt idx="818">
                  <c:v>2.541150028726526E-4</c:v>
                </c:pt>
                <c:pt idx="819">
                  <c:v>2.4614897246406984E-4</c:v>
                </c:pt>
                <c:pt idx="820">
                  <c:v>2.3840882014648405E-4</c:v>
                </c:pt>
                <c:pt idx="821">
                  <c:v>2.3088896680064998E-4</c:v>
                </c:pt>
                <c:pt idx="822">
                  <c:v>2.2358394396885384E-4</c:v>
                </c:pt>
                <c:pt idx="823">
                  <c:v>2.1648839251710663E-4</c:v>
                </c:pt>
                <c:pt idx="824">
                  <c:v>2.0959706128579399E-4</c:v>
                </c:pt>
                <c:pt idx="825">
                  <c:v>2.0290480572997683E-4</c:v>
                </c:pt>
                <c:pt idx="826">
                  <c:v>1.9640658655043796E-4</c:v>
                </c:pt>
                <c:pt idx="827">
                  <c:v>1.9009746831660768E-4</c:v>
                </c:pt>
                <c:pt idx="828">
                  <c:v>1.8397261808242811E-4</c:v>
                </c:pt>
                <c:pt idx="829">
                  <c:v>1.7802730399618752E-4</c:v>
                </c:pt>
                <c:pt idx="830">
                  <c:v>1.722568939053681E-4</c:v>
                </c:pt>
                <c:pt idx="831">
                  <c:v>1.6665685395745827E-4</c:v>
                </c:pt>
                <c:pt idx="832">
                  <c:v>1.612227471977123E-4</c:v>
                </c:pt>
                <c:pt idx="833">
                  <c:v>1.5595023216476942E-4</c:v>
                </c:pt>
                <c:pt idx="834">
                  <c:v>1.5083506148503033E-4</c:v>
                </c:pt>
                <c:pt idx="835">
                  <c:v>1.4587308046667459E-4</c:v>
                </c:pt>
                <c:pt idx="836">
                  <c:v>1.4106022569413862E-4</c:v>
                </c:pt>
                <c:pt idx="837">
                  <c:v>1.3639252362389036E-4</c:v>
                </c:pt>
                <c:pt idx="838">
                  <c:v>1.3186608918227424E-4</c:v>
                </c:pt>
                <c:pt idx="839">
                  <c:v>1.2747712436618307E-4</c:v>
                </c:pt>
                <c:pt idx="840">
                  <c:v>1.2322191684730198E-4</c:v>
                </c:pt>
                <c:pt idx="841">
                  <c:v>1.1909683858061209E-4</c:v>
                </c:pt>
                <c:pt idx="842">
                  <c:v>1.1509834441784825E-4</c:v>
                </c:pt>
                <c:pt idx="843">
                  <c:v>1.112229707265567E-4</c:v>
                </c:pt>
                <c:pt idx="844">
                  <c:v>1.0746733401537338E-4</c:v>
                </c:pt>
                <c:pt idx="845">
                  <c:v>1.0382812956614104E-4</c:v>
                </c:pt>
                <c:pt idx="846">
                  <c:v>1.0030213007342393E-4</c:v>
                </c:pt>
                <c:pt idx="847">
                  <c:v>9.688618429198458E-5</c:v>
                </c:pt>
                <c:pt idx="848">
                  <c:v>9.3577215692748129E-5</c:v>
                </c:pt>
                <c:pt idx="849">
                  <c:v>9.0372221127752293E-5</c:v>
                </c:pt>
                <c:pt idx="850">
                  <c:v>8.726826950457601E-5</c:v>
                </c:pt>
                <c:pt idx="851">
                  <c:v>8.4262500470690417E-5</c:v>
                </c:pt>
                <c:pt idx="852">
                  <c:v>8.1352123108180689E-5</c:v>
                </c:pt>
                <c:pt idx="853">
                  <c:v>7.8534414639246986E-5</c:v>
                </c:pt>
                <c:pt idx="854">
                  <c:v>7.5806719142870957E-5</c:v>
                </c:pt>
                <c:pt idx="855">
                  <c:v>7.3166446283031089E-5</c:v>
                </c:pt>
                <c:pt idx="856">
                  <c:v>7.0611070048803745E-5</c:v>
                </c:pt>
                <c:pt idx="857">
                  <c:v>6.8138127506689144E-5</c:v>
                </c:pt>
                <c:pt idx="858">
                  <c:v>6.5745217565467705E-5</c:v>
                </c:pt>
                <c:pt idx="859">
                  <c:v>6.3429999753875584E-5</c:v>
                </c:pt>
                <c:pt idx="860">
                  <c:v>6.1190193011377187E-5</c:v>
                </c:pt>
                <c:pt idx="861">
                  <c:v>5.902357449227866E-5</c:v>
                </c:pt>
                <c:pt idx="862">
                  <c:v>5.6927978383425253E-5</c:v>
                </c:pt>
                <c:pt idx="863">
                  <c:v>5.4901294735695866E-5</c:v>
                </c:pt>
                <c:pt idx="864">
                  <c:v>5.2941468309493371E-5</c:v>
                </c:pt>
                <c:pt idx="865">
                  <c:v>5.1046497434418559E-5</c:v>
                </c:pt>
                <c:pt idx="866">
                  <c:v>4.9214432883289483E-5</c:v>
                </c:pt>
                <c:pt idx="867">
                  <c:v>4.7443376760661988E-5</c:v>
                </c:pt>
                <c:pt idx="868">
                  <c:v>4.573148140598576E-5</c:v>
                </c:pt>
                <c:pt idx="869">
                  <c:v>4.4076948311513174E-5</c:v>
                </c:pt>
                <c:pt idx="870">
                  <c:v>4.2478027055075142E-5</c:v>
                </c:pt>
                <c:pt idx="871">
                  <c:v>4.0933014247807953E-5</c:v>
                </c:pt>
                <c:pt idx="872">
                  <c:v>3.9440252496915624E-5</c:v>
                </c:pt>
                <c:pt idx="873">
                  <c:v>3.7998129383532213E-5</c:v>
                </c:pt>
                <c:pt idx="874">
                  <c:v>3.6605076455733467E-5</c:v>
                </c:pt>
                <c:pt idx="875">
                  <c:v>3.5259568236744546E-5</c:v>
                </c:pt>
                <c:pt idx="876">
                  <c:v>3.3960121248365542E-5</c:v>
                </c:pt>
                <c:pt idx="877">
                  <c:v>3.2705293049637439E-5</c:v>
                </c:pt>
                <c:pt idx="878">
                  <c:v>3.1493681290752185E-5</c:v>
                </c:pt>
                <c:pt idx="879">
                  <c:v>3.0323922782200368E-5</c:v>
                </c:pt>
                <c:pt idx="880">
                  <c:v>2.9194692579146026E-5</c:v>
                </c:pt>
                <c:pt idx="881">
                  <c:v>2.8104703080998681E-5</c:v>
                </c:pt>
                <c:pt idx="882">
                  <c:v>2.7052703146152077E-5</c:v>
                </c:pt>
                <c:pt idx="883">
                  <c:v>2.6037477221844292E-5</c:v>
                </c:pt>
                <c:pt idx="884">
                  <c:v>2.5057844489086012E-5</c:v>
                </c:pt>
                <c:pt idx="885">
                  <c:v>2.4112658022599322E-5</c:v>
                </c:pt>
                <c:pt idx="886">
                  <c:v>2.3200803965694275E-5</c:v>
                </c:pt>
                <c:pt idx="887">
                  <c:v>2.2321200720010205E-5</c:v>
                </c:pt>
                <c:pt idx="888">
                  <c:v>2.1472798150036704E-5</c:v>
                </c:pt>
                <c:pt idx="889">
                  <c:v>2.0654576802322511E-5</c:v>
                </c:pt>
                <c:pt idx="890">
                  <c:v>1.9865547139277272E-5</c:v>
                </c:pt>
                <c:pt idx="891">
                  <c:v>1.9104748787459827E-5</c:v>
                </c:pt>
                <c:pt idx="892">
                  <c:v>1.8371249800245678E-5</c:v>
                </c:pt>
                <c:pt idx="893">
                  <c:v>1.7664145934757123E-5</c:v>
                </c:pt>
                <c:pt idx="894">
                  <c:v>1.6982559942934326E-5</c:v>
                </c:pt>
                <c:pt idx="895">
                  <c:v>1.63256408766242E-5</c:v>
                </c:pt>
                <c:pt idx="896">
                  <c:v>1.5692563406553255E-5</c:v>
                </c:pt>
                <c:pt idx="897">
                  <c:v>1.5082527155051779E-5</c:v>
                </c:pt>
                <c:pt idx="898">
                  <c:v>1.4494756042389127E-5</c:v>
                </c:pt>
                <c:pt idx="899">
                  <c:v>1.3928497646575967E-5</c:v>
                </c:pt>
                <c:pt idx="900">
                  <c:v>1.3383022576488536E-5</c:v>
                </c:pt>
                <c:pt idx="901">
                  <c:v>1.2857623858162106E-5</c:v>
                </c:pt>
                <c:pt idx="902">
                  <c:v>1.2351616334102325E-5</c:v>
                </c:pt>
                <c:pt idx="903">
                  <c:v>1.1864336075456618E-5</c:v>
                </c:pt>
                <c:pt idx="904">
                  <c:v>1.1395139806886422E-5</c:v>
                </c:pt>
                <c:pt idx="905">
                  <c:v>1.0943404343980055E-5</c:v>
                </c:pt>
                <c:pt idx="906">
                  <c:v>1.0508526043040047E-5</c:v>
                </c:pt>
                <c:pt idx="907">
                  <c:v>1.0089920263081441E-5</c:v>
                </c:pt>
                <c:pt idx="908">
                  <c:v>9.687020839871926E-6</c:v>
                </c:pt>
                <c:pt idx="909">
                  <c:v>9.2992795718445568E-6</c:v>
                </c:pt>
                <c:pt idx="910">
                  <c:v>8.9261657177132918E-6</c:v>
                </c:pt>
                <c:pt idx="911">
                  <c:v>8.5671655056182159E-6</c:v>
                </c:pt>
                <c:pt idx="912">
                  <c:v>8.221781653628601E-6</c:v>
                </c:pt>
                <c:pt idx="913">
                  <c:v>7.8895329014293087E-6</c:v>
                </c:pt>
                <c:pt idx="914">
                  <c:v>7.5699535530160935E-6</c:v>
                </c:pt>
                <c:pt idx="915">
                  <c:v>7.2625930302252337E-6</c:v>
                </c:pt>
                <c:pt idx="916">
                  <c:v>6.9670154369214567E-6</c:v>
                </c:pt>
                <c:pt idx="917">
                  <c:v>6.6827991336690602E-6</c:v>
                </c:pt>
                <c:pt idx="918">
                  <c:v>6.4095363227106094E-6</c:v>
                </c:pt>
                <c:pt idx="919">
                  <c:v>6.1468326430769217E-6</c:v>
                </c:pt>
                <c:pt idx="920">
                  <c:v>5.8943067756539858E-6</c:v>
                </c:pt>
                <c:pt idx="921">
                  <c:v>5.6515900580307612E-6</c:v>
                </c:pt>
                <c:pt idx="922">
                  <c:v>5.4183261089539951E-6</c:v>
                </c:pt>
                <c:pt idx="923">
                  <c:v>5.1941704622159959E-6</c:v>
                </c:pt>
                <c:pt idx="924">
                  <c:v>4.9787902098012085E-6</c:v>
                </c:pt>
                <c:pt idx="925">
                  <c:v>4.7718636541204952E-6</c:v>
                </c:pt>
                <c:pt idx="926">
                  <c:v>4.5730799691601315E-6</c:v>
                </c:pt>
                <c:pt idx="927">
                  <c:v>4.382138870375796E-6</c:v>
                </c:pt>
                <c:pt idx="928">
                  <c:v>4.1987502931617472E-6</c:v>
                </c:pt>
                <c:pt idx="929">
                  <c:v>4.0226340797264831E-6</c:v>
                </c:pt>
                <c:pt idx="930">
                  <c:v>3.8535196742087128E-6</c:v>
                </c:pt>
                <c:pt idx="931">
                  <c:v>3.69114582586662E-6</c:v>
                </c:pt>
                <c:pt idx="932">
                  <c:v>3.5352603001773097E-6</c:v>
                </c:pt>
                <c:pt idx="933">
                  <c:v>3.3856195976827887E-6</c:v>
                </c:pt>
                <c:pt idx="934">
                  <c:v>3.2419886804213663E-6</c:v>
                </c:pt>
                <c:pt idx="935">
                  <c:v>3.1041407057850266E-6</c:v>
                </c:pt>
                <c:pt idx="936">
                  <c:v>2.9718567676442307E-6</c:v>
                </c:pt>
                <c:pt idx="937">
                  <c:v>2.8449256445844306E-6</c:v>
                </c:pt>
                <c:pt idx="938">
                  <c:v>2.7231435550992608E-6</c:v>
                </c:pt>
                <c:pt idx="939">
                  <c:v>2.6063139195878253E-6</c:v>
                </c:pt>
                <c:pt idx="940">
                  <c:v>2.4942471290053532E-6</c:v>
                </c:pt>
                <c:pt idx="941">
                  <c:v>2.3867603200179688E-6</c:v>
                </c:pt>
                <c:pt idx="942">
                  <c:v>2.2836771565146919E-6</c:v>
                </c:pt>
                <c:pt idx="943">
                  <c:v>2.1848276173316468E-6</c:v>
                </c:pt>
                <c:pt idx="944">
                  <c:v>2.0900477900450408E-6</c:v>
                </c:pt>
                <c:pt idx="945">
                  <c:v>1.9991796706922788E-6</c:v>
                </c:pt>
                <c:pt idx="946">
                  <c:v>1.9120709692817802E-6</c:v>
                </c:pt>
                <c:pt idx="947">
                  <c:v>1.8285749209547315E-6</c:v>
                </c:pt>
                <c:pt idx="948">
                  <c:v>1.7485501026639198E-6</c:v>
                </c:pt>
                <c:pt idx="949">
                  <c:v>1.671860255236507E-6</c:v>
                </c:pt>
                <c:pt idx="950">
                  <c:v>1.5983741106905478E-6</c:v>
                </c:pt>
                <c:pt idx="951">
                  <c:v>1.5279652246761619E-6</c:v>
                </c:pt>
                <c:pt idx="952">
                  <c:v>1.4605118139152862E-6</c:v>
                </c:pt>
                <c:pt idx="953">
                  <c:v>1.395896598515482E-6</c:v>
                </c:pt>
                <c:pt idx="954">
                  <c:v>1.3340066490355766E-6</c:v>
                </c:pt>
                <c:pt idx="955">
                  <c:v>1.2747332381833466E-6</c:v>
                </c:pt>
                <c:pt idx="956">
                  <c:v>1.21797169702687E-6</c:v>
                </c:pt>
                <c:pt idx="957">
                  <c:v>1.1636212756042669E-6</c:v>
                </c:pt>
                <c:pt idx="958">
                  <c:v>1.111585007817779E-6</c:v>
                </c:pt>
                <c:pt idx="959">
                  <c:v>1.0617695805008336E-6</c:v>
                </c:pt>
                <c:pt idx="960">
                  <c:v>1.014085206548676E-6</c:v>
                </c:pt>
                <c:pt idx="961">
                  <c:v>9.68445502005147E-7</c:v>
                </c:pt>
                <c:pt idx="962">
                  <c:v>9.247673670005616E-7</c:v>
                </c:pt>
                <c:pt idx="963">
                  <c:v>8.8297087043740978E-7</c:v>
                </c:pt>
                <c:pt idx="964">
                  <c:v>8.4297913832287418E-7</c:v>
                </c:pt>
                <c:pt idx="965">
                  <c:v>8.0471824564922948E-7</c:v>
                </c:pt>
                <c:pt idx="966">
                  <c:v>7.6811711172504964E-7</c:v>
                </c:pt>
                <c:pt idx="967">
                  <c:v>7.3310739886239449E-7</c:v>
                </c:pt>
                <c:pt idx="968">
                  <c:v>6.9962341432704054E-7</c:v>
                </c:pt>
                <c:pt idx="969">
                  <c:v>6.6760201546074609E-7</c:v>
                </c:pt>
                <c:pt idx="970">
                  <c:v>6.3698251788670893E-7</c:v>
                </c:pt>
                <c:pt idx="971">
                  <c:v>6.0770660671111471E-7</c:v>
                </c:pt>
                <c:pt idx="972">
                  <c:v>5.7971825063572667E-7</c:v>
                </c:pt>
                <c:pt idx="973">
                  <c:v>5.5296361889840803E-7</c:v>
                </c:pt>
                <c:pt idx="974">
                  <c:v>5.2739100096013036E-7</c:v>
                </c:pt>
                <c:pt idx="975">
                  <c:v>5.029507288592446E-7</c:v>
                </c:pt>
                <c:pt idx="976">
                  <c:v>4.7959510215525219E-7</c:v>
                </c:pt>
                <c:pt idx="977">
                  <c:v>4.5727831538641289E-7</c:v>
                </c:pt>
                <c:pt idx="978">
                  <c:v>4.3595638796716521E-7</c:v>
                </c:pt>
                <c:pt idx="979">
                  <c:v>4.1558709645311787E-7</c:v>
                </c:pt>
                <c:pt idx="980">
                  <c:v>3.9612990910320755E-7</c:v>
                </c:pt>
                <c:pt idx="981">
                  <c:v>3.7754592267013485E-7</c:v>
                </c:pt>
                <c:pt idx="982">
                  <c:v>3.5979780135212472E-7</c:v>
                </c:pt>
                <c:pt idx="983">
                  <c:v>3.4284971784050387E-7</c:v>
                </c:pt>
                <c:pt idx="984">
                  <c:v>3.2666729639932631E-7</c:v>
                </c:pt>
                <c:pt idx="985">
                  <c:v>3.1121755791489446E-7</c:v>
                </c:pt>
                <c:pt idx="986">
                  <c:v>2.9646886685452831E-7</c:v>
                </c:pt>
                <c:pt idx="987">
                  <c:v>2.8239088007558212E-7</c:v>
                </c:pt>
                <c:pt idx="988">
                  <c:v>2.6895449742715235E-7</c:v>
                </c:pt>
                <c:pt idx="989">
                  <c:v>2.5613181408845308E-7</c:v>
                </c:pt>
                <c:pt idx="990">
                  <c:v>2.438960745893352E-7</c:v>
                </c:pt>
                <c:pt idx="991">
                  <c:v>2.3222162845980056E-7</c:v>
                </c:pt>
                <c:pt idx="992">
                  <c:v>2.2108388745684209E-7</c:v>
                </c:pt>
                <c:pt idx="993">
                  <c:v>2.1045928431831299E-7</c:v>
                </c:pt>
                <c:pt idx="994">
                  <c:v>2.0032523299484894E-7</c:v>
                </c:pt>
                <c:pt idx="995">
                  <c:v>1.9066009031228109E-7</c:v>
                </c:pt>
                <c:pt idx="996">
                  <c:v>1.8144311901820401E-7</c:v>
                </c:pt>
                <c:pt idx="997">
                  <c:v>1.7265445216770644E-7</c:v>
                </c:pt>
                <c:pt idx="998">
                  <c:v>1.6427505880450769E-7</c:v>
                </c:pt>
                <c:pt idx="999">
                  <c:v>1.5628671089492902E-7</c:v>
                </c:pt>
                <c:pt idx="1000">
                  <c:v>1.4867195147342977E-7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C2C-4E12-A3BD-00060F44F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894304"/>
        <c:axId val="174894696"/>
      </c:scatterChart>
      <c:valAx>
        <c:axId val="174894304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4894696"/>
        <c:crosses val="autoZero"/>
        <c:crossBetween val="midCat"/>
      </c:valAx>
      <c:valAx>
        <c:axId val="1748946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2.2316637503645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8943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0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86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1720953" y="1874605"/>
            <a:ext cx="89221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Jak modelovat výsledky náhodných pokusů?</a:t>
            </a:r>
          </a:p>
          <a:p>
            <a:pPr algn="ctr"/>
            <a:r>
              <a:rPr lang="cs-CZ" sz="3200" dirty="0">
                <a:solidFill>
                  <a:srgbClr val="00A499"/>
                </a:solidFill>
              </a:rPr>
              <a:t>(část II.)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80376" y="2875956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32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32.png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32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32.png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79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6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png"/><Relationship Id="rId4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png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3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png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Definice</a:t>
            </a:r>
          </a:p>
          <a:p>
            <a:pPr marL="0" indent="0">
              <a:buNone/>
            </a:pPr>
            <a:r>
              <a:rPr lang="cs-CZ" dirty="0"/>
              <a:t>Náhodná veličina </a:t>
            </a:r>
            <a:r>
              <a:rPr lang="cs-CZ" i="1" dirty="0"/>
              <a:t>X</a:t>
            </a:r>
            <a:r>
              <a:rPr lang="cs-CZ" dirty="0"/>
              <a:t> má diskrétní rozdělení pravděpodobnosti (zkráceně: „je diskrétní“), právě když nabývá spočetně mnoha hodnot.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DNV lze charakterizovat</a:t>
            </a:r>
            <a:r>
              <a:rPr lang="cs-CZ" dirty="0"/>
              <a:t>: pravděpodobnostní funkcí, distribuční funkcí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Diskrétní náhodná veličina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22F4B8-3000-49C5-8266-12C204490683}"/>
              </a:ext>
            </a:extLst>
          </p:cNvPr>
          <p:cNvSpPr/>
          <p:nvPr/>
        </p:nvSpPr>
        <p:spPr>
          <a:xfrm>
            <a:off x="484632" y="1289304"/>
            <a:ext cx="11265408" cy="11064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65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Definice</a:t>
                </a:r>
              </a:p>
              <a:p>
                <a:pPr marL="0" indent="0">
                  <a:buNone/>
                </a:pPr>
                <a:r>
                  <a:rPr lang="cs-CZ" dirty="0"/>
                  <a:t>Náhodná veličina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má spojité rozdělení pravděpodobnosti (zkráceně: „je spojitá“) právě když má spojitou distribuční funkci.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SNV lze charakterizovat</a:t>
                </a:r>
                <a:r>
                  <a:rPr lang="cs-CZ" dirty="0"/>
                  <a:t>: hustotou pravděpodobnosti, distribuční funkcí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Spojitá náhodná veličina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22F4B8-3000-49C5-8266-12C204490683}"/>
              </a:ext>
            </a:extLst>
          </p:cNvPr>
          <p:cNvSpPr/>
          <p:nvPr/>
        </p:nvSpPr>
        <p:spPr>
          <a:xfrm>
            <a:off x="484632" y="1289304"/>
            <a:ext cx="11265408" cy="11064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956BF4-E602-4755-A3B1-8AA8E18A5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12" y="4839297"/>
            <a:ext cx="1490464" cy="14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láček 6">
            <a:extLst>
              <a:ext uri="{FF2B5EF4-FFF2-40B4-BE49-F238E27FC236}">
                <a16:creationId xmlns:a16="http://schemas.microsoft.com/office/drawing/2014/main" id="{C6729A6B-1406-4E65-AD31-93621AC6D5FC}"/>
              </a:ext>
            </a:extLst>
          </p:cNvPr>
          <p:cNvSpPr/>
          <p:nvPr/>
        </p:nvSpPr>
        <p:spPr>
          <a:xfrm>
            <a:off x="5159224" y="3467370"/>
            <a:ext cx="4176464" cy="172819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5DA03E8-B0AC-43B1-A22D-9D3ACCC21E7C}"/>
              </a:ext>
            </a:extLst>
          </p:cNvPr>
          <p:cNvSpPr txBox="1"/>
          <p:nvPr/>
        </p:nvSpPr>
        <p:spPr>
          <a:xfrm>
            <a:off x="5641576" y="370854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Proč se pro popis SNV </a:t>
            </a:r>
            <a:r>
              <a:rPr lang="cs-CZ" sz="2000" b="1" dirty="0"/>
              <a:t>nepoužívá</a:t>
            </a:r>
            <a:r>
              <a:rPr lang="cs-CZ" sz="2000" dirty="0"/>
              <a:t>  pravděpodobnostní funkce?</a:t>
            </a:r>
          </a:p>
        </p:txBody>
      </p:sp>
    </p:spTree>
    <p:extLst>
      <p:ext uri="{BB962C8B-B14F-4D97-AF65-F5344CB8AC3E}">
        <p14:creationId xmlns:p14="http://schemas.microsoft.com/office/powerpoint/2010/main" val="33794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Definice</a:t>
                </a:r>
              </a:p>
              <a:p>
                <a:pPr marL="0" indent="0">
                  <a:buNone/>
                </a:pPr>
                <a:r>
                  <a:rPr lang="cs-CZ" dirty="0"/>
                  <a:t>Náhodná veličina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má spojité rozdělení pravděpodobnosti (zkráceně: „je spojitá“) právě když má spojitou distribuční funkci.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SNV lze charakterizovat</a:t>
                </a:r>
                <a:r>
                  <a:rPr lang="cs-CZ" dirty="0"/>
                  <a:t>: hustotou pravděpodobnosti, distribuční funkcí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Spojitá náhodná veličina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22F4B8-3000-49C5-8266-12C204490683}"/>
              </a:ext>
            </a:extLst>
          </p:cNvPr>
          <p:cNvSpPr/>
          <p:nvPr/>
        </p:nvSpPr>
        <p:spPr>
          <a:xfrm>
            <a:off x="484632" y="1289304"/>
            <a:ext cx="11265408" cy="11064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áček 6">
            <a:extLst>
              <a:ext uri="{FF2B5EF4-FFF2-40B4-BE49-F238E27FC236}">
                <a16:creationId xmlns:a16="http://schemas.microsoft.com/office/drawing/2014/main" id="{F5228DE6-E99A-4BE2-9035-D587F59C21DA}"/>
              </a:ext>
            </a:extLst>
          </p:cNvPr>
          <p:cNvSpPr/>
          <p:nvPr/>
        </p:nvSpPr>
        <p:spPr>
          <a:xfrm>
            <a:off x="5027086" y="3359679"/>
            <a:ext cx="4176464" cy="172819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9E840E3-D5F5-46E8-A573-E3444C87C822}"/>
                  </a:ext>
                </a:extLst>
              </p:cNvPr>
              <p:cNvSpPr txBox="1"/>
              <p:nvPr/>
            </p:nvSpPr>
            <p:spPr>
              <a:xfrm>
                <a:off x="5526451" y="3739855"/>
                <a:ext cx="31683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SNV má spojitou distribuční funkci a proto: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cs-CZ" sz="2000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9E840E3-D5F5-46E8-A573-E3444C87C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451" y="3739855"/>
                <a:ext cx="3168352" cy="1015663"/>
              </a:xfrm>
              <a:prstGeom prst="rect">
                <a:avLst/>
              </a:prstGeom>
              <a:blipFill>
                <a:blip r:embed="rId3"/>
                <a:stretch>
                  <a:fillRect l="-193" t="-2994" r="-13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>
            <a:extLst>
              <a:ext uri="{FF2B5EF4-FFF2-40B4-BE49-F238E27FC236}">
                <a16:creationId xmlns:a16="http://schemas.microsoft.com/office/drawing/2014/main" id="{44CC9B5D-795B-43C7-B3D5-747D9D66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14" y="4969007"/>
            <a:ext cx="1393304" cy="139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6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Hustota pravděpodobnosti </a:t>
                </a:r>
                <a:r>
                  <a:rPr lang="cs-CZ" dirty="0"/>
                  <a:t>je funkce popisující rozdělení spojité náhodné veličiny. </a:t>
                </a:r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i="1" dirty="0">
                  <a:latin typeface="Cambria Math"/>
                </a:endParaRPr>
              </a:p>
              <a:p>
                <a:pPr marL="457200" lvl="1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dirty="0"/>
                  <a:t>  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⇒    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cs-CZ" i="1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𝑑𝐹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  <m:r>
                      <a:rPr lang="cs-CZ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Vlastnosti hustoty pravděpodobnosti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je reálná nezáporná funkce,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Clr>
                    <a:srgbClr val="00A499"/>
                  </a:buClr>
                  <a:buNone/>
                </a:pPr>
                <a:r>
                  <a:rPr lang="cs-CZ" dirty="0"/>
                  <a:t>    (plocha pod křivkou hustoty je 1),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cs-CZ" dirty="0"/>
                  <a:t> („začíná v 0“),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cs-CZ" dirty="0"/>
                  <a:t> („končí v 0“)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Hustota pravděpodobnosti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454" y="3562709"/>
            <a:ext cx="6321372" cy="26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Vztah mezi pravděpodobností a hustotou p-stí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66088"/>
          <a:stretch/>
        </p:blipFill>
        <p:spPr>
          <a:xfrm>
            <a:off x="956089" y="1864279"/>
            <a:ext cx="3426130" cy="37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7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Vztah mezi pravděpodobností a hustotou p-stí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32361"/>
          <a:stretch/>
        </p:blipFill>
        <p:spPr>
          <a:xfrm>
            <a:off x="956089" y="1864279"/>
            <a:ext cx="6833564" cy="37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Vztah mezi pravděpodobností a hustotou p-stí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89" y="1864279"/>
            <a:ext cx="10102974" cy="37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ctr"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cs-CZ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istribu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funkce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7E9C379F-5073-4460-9771-67EF653649BB}"/>
              </a:ext>
            </a:extLst>
          </p:cNvPr>
          <p:cNvSpPr/>
          <p:nvPr/>
        </p:nvSpPr>
        <p:spPr>
          <a:xfrm>
            <a:off x="4727643" y="1316477"/>
            <a:ext cx="2457855" cy="804153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1D612B0-6BCB-40DE-928F-0FC0A630EB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5" t="3020" r="6554"/>
          <a:stretch/>
        </p:blipFill>
        <p:spPr>
          <a:xfrm>
            <a:off x="6005943" y="2670464"/>
            <a:ext cx="5400000" cy="326254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2DF96E0-2F99-41DA-BF9A-9C22DA0928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1" t="3738" r="7059"/>
          <a:stretch/>
        </p:blipFill>
        <p:spPr>
          <a:xfrm>
            <a:off x="474133" y="2670463"/>
            <a:ext cx="5271749" cy="321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9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Vztah mezi pravděpodobností a distribuční funkcí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307994-75F8-483D-9D84-65158E40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750" t="56396" r="22656" b="10645"/>
          <a:stretch>
            <a:fillRect/>
          </a:stretch>
        </p:blipFill>
        <p:spPr bwMode="auto">
          <a:xfrm>
            <a:off x="2245093" y="1738746"/>
            <a:ext cx="7143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FE9B8EB0-8DAD-4F6B-98E5-3A14DDC31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2229" y="5567371"/>
          <a:ext cx="1729478" cy="44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838080" imgH="215640" progId="Equation.3">
                  <p:embed/>
                </p:oleObj>
              </mc:Choice>
              <mc:Fallback>
                <p:oleObj name="Rovnice" r:id="rId3" imgW="838080" imgH="215640" progId="Equation.3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FE9B8EB0-8DAD-4F6B-98E5-3A14DDC31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229" y="5567371"/>
                        <a:ext cx="1729478" cy="44555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A4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010E29A3-7ABF-4936-A962-363AB12B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58" y="5469470"/>
            <a:ext cx="695177" cy="69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F3FEF73-48A4-4735-B22A-A8354F2C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7" y="5469469"/>
            <a:ext cx="641354" cy="64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7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Vztah mezi pravděpodobností, hustotou p-stí a distribuční funkcí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22120865-4E20-481A-B37F-D55141C33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443" y="1489954"/>
                <a:ext cx="11420272" cy="45259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cs-CZ" dirty="0"/>
              </a:p>
              <a:p>
                <a:endParaRPr lang="cs-CZ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Je</a:t>
                </a:r>
                <a:r>
                  <a:rPr lang="cs-CZ" dirty="0" err="1">
                    <a:solidFill>
                      <a:schemeClr val="tx1"/>
                    </a:solidFill>
                  </a:rPr>
                  <a:t>-li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náhodná veličina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spojitá</a:t>
                </a:r>
                <a:r>
                  <a:rPr lang="cs-CZ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chemeClr val="tx1"/>
                    </a:solidFill>
                  </a:rPr>
                  <a:t>pak lze ve výše uvedených nerovnostech zaměňovat symboly ostré a neostré nerovnosti,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chemeClr val="tx1"/>
                    </a:solidFill>
                  </a:rPr>
                  <a:t>tj.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apod.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22120865-4E20-481A-B37F-D55141C33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443" y="1489954"/>
                <a:ext cx="11420272" cy="4525963"/>
              </a:xfrm>
              <a:blipFill>
                <a:blip r:embed="rId2"/>
                <a:stretch>
                  <a:fillRect l="-481" t="-13728" b="-1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12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3000"/>
                  </a:spcBef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Definice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Náhodná veličina je funkce, která zobrazuje elementární jevy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cs-CZ" dirty="0"/>
                  <a:t> na reálná čísla.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obvykle značíme velkými písmeny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přiřadí každému elementárnímu jevu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cs-CZ" dirty="0"/>
                  <a:t> reálné číslo (převádí elementární jevy (abstraktními objekty) na čísla).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Hodnota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vis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tom</m:t>
                    </m:r>
                    <m:r>
                      <a:rPr lang="cs-CZ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kter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element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rn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jev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nastal</m:t>
                    </m:r>
                    <m:r>
                      <a:rPr lang="cs-CZ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Víme-li, který elementární jev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nastal, známe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Opakování: Náhodná veličina (NV)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0B8803B2-1F09-4145-93A5-CB49F68C2276}"/>
              </a:ext>
            </a:extLst>
          </p:cNvPr>
          <p:cNvGrpSpPr/>
          <p:nvPr/>
        </p:nvGrpSpPr>
        <p:grpSpPr>
          <a:xfrm>
            <a:off x="3410973" y="4544197"/>
            <a:ext cx="5868652" cy="1803056"/>
            <a:chOff x="1331640" y="3499687"/>
            <a:chExt cx="5868652" cy="2521601"/>
          </a:xfrm>
        </p:grpSpPr>
        <p:grpSp>
          <p:nvGrpSpPr>
            <p:cNvPr id="8" name="Skupina 12">
              <a:extLst>
                <a:ext uri="{FF2B5EF4-FFF2-40B4-BE49-F238E27FC236}">
                  <a16:creationId xmlns:a16="http://schemas.microsoft.com/office/drawing/2014/main" id="{5F013F06-45A9-4146-A749-81BA28710F96}"/>
                </a:ext>
              </a:extLst>
            </p:cNvPr>
            <p:cNvGrpSpPr/>
            <p:nvPr/>
          </p:nvGrpSpPr>
          <p:grpSpPr>
            <a:xfrm>
              <a:off x="1331640" y="4221088"/>
              <a:ext cx="2664296" cy="1800200"/>
              <a:chOff x="1907704" y="4725144"/>
              <a:chExt cx="2664296" cy="1800200"/>
            </a:xfrm>
          </p:grpSpPr>
          <p:sp>
            <p:nvSpPr>
              <p:cNvPr id="19" name="Elipsa 6">
                <a:extLst>
                  <a:ext uri="{FF2B5EF4-FFF2-40B4-BE49-F238E27FC236}">
                    <a16:creationId xmlns:a16="http://schemas.microsoft.com/office/drawing/2014/main" id="{162AA688-996D-4AF4-B8D8-E4DD70DCF53B}"/>
                  </a:ext>
                </a:extLst>
              </p:cNvPr>
              <p:cNvSpPr/>
              <p:nvPr/>
            </p:nvSpPr>
            <p:spPr>
              <a:xfrm>
                <a:off x="1907704" y="4725144"/>
                <a:ext cx="2664296" cy="1800200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0" scaled="0"/>
                <a:tileRect/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ovéPole 19">
                    <a:extLst>
                      <a:ext uri="{FF2B5EF4-FFF2-40B4-BE49-F238E27FC236}">
                        <a16:creationId xmlns:a16="http://schemas.microsoft.com/office/drawing/2014/main" id="{239B02D8-148D-439D-BF35-4D850DE72822}"/>
                      </a:ext>
                    </a:extLst>
                  </p:cNvPr>
                  <p:cNvSpPr txBox="1"/>
                  <p:nvPr/>
                </p:nvSpPr>
                <p:spPr>
                  <a:xfrm>
                    <a:off x="2051720" y="5373216"/>
                    <a:ext cx="57606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cs-CZ" sz="3600" dirty="0"/>
                  </a:p>
                </p:txBody>
              </p:sp>
            </mc:Choice>
            <mc:Fallback xmlns="">
              <p:sp>
                <p:nvSpPr>
                  <p:cNvPr id="8" name="TextovéPole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1720" y="5373216"/>
                    <a:ext cx="576064" cy="64633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ovéPole 20">
                    <a:extLst>
                      <a:ext uri="{FF2B5EF4-FFF2-40B4-BE49-F238E27FC236}">
                        <a16:creationId xmlns:a16="http://schemas.microsoft.com/office/drawing/2014/main" id="{A19279A8-1537-434E-A843-374572E2579B}"/>
                      </a:ext>
                    </a:extLst>
                  </p:cNvPr>
                  <p:cNvSpPr txBox="1"/>
                  <p:nvPr/>
                </p:nvSpPr>
                <p:spPr>
                  <a:xfrm>
                    <a:off x="3272183" y="5230517"/>
                    <a:ext cx="936104" cy="5734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3200" i="1" baseline="-250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 baseline="-25000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baseline="-2500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cs-CZ" sz="3200" baseline="-25000" dirty="0"/>
                  </a:p>
                </p:txBody>
              </p:sp>
            </mc:Choice>
            <mc:Fallback xmlns="">
              <p:sp>
                <p:nvSpPr>
                  <p:cNvPr id="9" name="TextovéPole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2183" y="5230517"/>
                    <a:ext cx="936104" cy="57342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244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Skupina 26">
              <a:extLst>
                <a:ext uri="{FF2B5EF4-FFF2-40B4-BE49-F238E27FC236}">
                  <a16:creationId xmlns:a16="http://schemas.microsoft.com/office/drawing/2014/main" id="{DE22E26A-5D37-43BE-A423-AF7063CAF05D}"/>
                </a:ext>
              </a:extLst>
            </p:cNvPr>
            <p:cNvGrpSpPr/>
            <p:nvPr/>
          </p:nvGrpSpPr>
          <p:grpSpPr>
            <a:xfrm>
              <a:off x="5004048" y="5013176"/>
              <a:ext cx="1944216" cy="657364"/>
              <a:chOff x="5508104" y="5805264"/>
              <a:chExt cx="1944216" cy="657364"/>
            </a:xfrm>
          </p:grpSpPr>
          <p:cxnSp>
            <p:nvCxnSpPr>
              <p:cNvPr id="14" name="Přímá spojovací čára 10">
                <a:extLst>
                  <a:ext uri="{FF2B5EF4-FFF2-40B4-BE49-F238E27FC236}">
                    <a16:creationId xmlns:a16="http://schemas.microsoft.com/office/drawing/2014/main" id="{21F5008D-55D3-4F45-AC71-07D2530F6FF2}"/>
                  </a:ext>
                </a:extLst>
              </p:cNvPr>
              <p:cNvCxnSpPr/>
              <p:nvPr/>
            </p:nvCxnSpPr>
            <p:spPr>
              <a:xfrm rot="16200000">
                <a:off x="6480212" y="4977172"/>
                <a:ext cx="0" cy="194421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čára 14">
                <a:extLst>
                  <a:ext uri="{FF2B5EF4-FFF2-40B4-BE49-F238E27FC236}">
                    <a16:creationId xmlns:a16="http://schemas.microsoft.com/office/drawing/2014/main" id="{D10EAD3E-8849-4EBE-9F35-90BFC8E445EF}"/>
                  </a:ext>
                </a:extLst>
              </p:cNvPr>
              <p:cNvCxnSpPr/>
              <p:nvPr/>
            </p:nvCxnSpPr>
            <p:spPr>
              <a:xfrm rot="5400000">
                <a:off x="6732240" y="5949280"/>
                <a:ext cx="28803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664C1A3A-1010-45F3-B8A5-89A7E2FFCFFF}"/>
                  </a:ext>
                </a:extLst>
              </p:cNvPr>
              <p:cNvSpPr txBox="1"/>
              <p:nvPr/>
            </p:nvSpPr>
            <p:spPr>
              <a:xfrm>
                <a:off x="6732240" y="609329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0</a:t>
                </a:r>
              </a:p>
            </p:txBody>
          </p:sp>
          <p:cxnSp>
            <p:nvCxnSpPr>
              <p:cNvPr id="17" name="Přímá spojovací čára 24">
                <a:extLst>
                  <a:ext uri="{FF2B5EF4-FFF2-40B4-BE49-F238E27FC236}">
                    <a16:creationId xmlns:a16="http://schemas.microsoft.com/office/drawing/2014/main" id="{975F5DB5-EB90-4FF0-98B7-8006D9E8061D}"/>
                  </a:ext>
                </a:extLst>
              </p:cNvPr>
              <p:cNvCxnSpPr/>
              <p:nvPr/>
            </p:nvCxnSpPr>
            <p:spPr>
              <a:xfrm rot="5400000">
                <a:off x="5724128" y="5949280"/>
                <a:ext cx="28803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9CFF385-EA3C-4709-AC4A-EF2AC749E7E9}"/>
                  </a:ext>
                </a:extLst>
              </p:cNvPr>
              <p:cNvSpPr txBox="1"/>
              <p:nvPr/>
            </p:nvSpPr>
            <p:spPr>
              <a:xfrm>
                <a:off x="5724128" y="60932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x</a:t>
                </a:r>
                <a:r>
                  <a:rPr lang="cs-CZ" baseline="-25000" dirty="0"/>
                  <a:t>1</a:t>
                </a:r>
              </a:p>
            </p:txBody>
          </p:sp>
        </p:grpSp>
        <p:grpSp>
          <p:nvGrpSpPr>
            <p:cNvPr id="10" name="Skupina 28">
              <a:extLst>
                <a:ext uri="{FF2B5EF4-FFF2-40B4-BE49-F238E27FC236}">
                  <a16:creationId xmlns:a16="http://schemas.microsoft.com/office/drawing/2014/main" id="{39F5FD1C-BAC1-4C14-9198-A2F6782B0B22}"/>
                </a:ext>
              </a:extLst>
            </p:cNvPr>
            <p:cNvGrpSpPr/>
            <p:nvPr/>
          </p:nvGrpSpPr>
          <p:grpSpPr>
            <a:xfrm>
              <a:off x="3059832" y="3499687"/>
              <a:ext cx="2520280" cy="1441481"/>
              <a:chOff x="3059832" y="4147759"/>
              <a:chExt cx="2520280" cy="1441481"/>
            </a:xfrm>
          </p:grpSpPr>
          <p:sp>
            <p:nvSpPr>
              <p:cNvPr id="12" name="Zahnutá šipka dolů 8">
                <a:extLst>
                  <a:ext uri="{FF2B5EF4-FFF2-40B4-BE49-F238E27FC236}">
                    <a16:creationId xmlns:a16="http://schemas.microsoft.com/office/drawing/2014/main" id="{EA751BD1-CCF7-4C06-941B-550FD1E0D40A}"/>
                  </a:ext>
                </a:extLst>
              </p:cNvPr>
              <p:cNvSpPr/>
              <p:nvPr/>
            </p:nvSpPr>
            <p:spPr>
              <a:xfrm>
                <a:off x="3059832" y="4725144"/>
                <a:ext cx="2520280" cy="864096"/>
              </a:xfrm>
              <a:prstGeom prst="curvedDownArrow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3387BF3-E22B-4CCB-B9EA-C7633659B9FE}"/>
                  </a:ext>
                </a:extLst>
              </p:cNvPr>
              <p:cNvSpPr txBox="1"/>
              <p:nvPr/>
            </p:nvSpPr>
            <p:spPr>
              <a:xfrm>
                <a:off x="3059832" y="4147759"/>
                <a:ext cx="2520280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Náhodná veličina </a:t>
                </a:r>
                <a:r>
                  <a:rPr lang="cs-CZ" i="1" dirty="0"/>
                  <a:t>X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>
                  <a:extLst>
                    <a:ext uri="{FF2B5EF4-FFF2-40B4-BE49-F238E27FC236}">
                      <a16:creationId xmlns:a16="http://schemas.microsoft.com/office/drawing/2014/main" id="{DD4C3D6D-E651-46B0-B401-F226B8D1618B}"/>
                    </a:ext>
                  </a:extLst>
                </p:cNvPr>
                <p:cNvSpPr txBox="1"/>
                <p:nvPr/>
              </p:nvSpPr>
              <p:spPr>
                <a:xfrm>
                  <a:off x="6696236" y="4726461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36" y="4726461"/>
                  <a:ext cx="50405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Obdélník 21">
            <a:extLst>
              <a:ext uri="{FF2B5EF4-FFF2-40B4-BE49-F238E27FC236}">
                <a16:creationId xmlns:a16="http://schemas.microsoft.com/office/drawing/2014/main" id="{9D87721E-1B10-415C-8CC4-8E0DEB1F7B30}"/>
              </a:ext>
            </a:extLst>
          </p:cNvPr>
          <p:cNvSpPr/>
          <p:nvPr/>
        </p:nvSpPr>
        <p:spPr>
          <a:xfrm>
            <a:off x="548643" y="1346200"/>
            <a:ext cx="11169210" cy="884208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56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konstantu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cs-CZ" dirty="0"/>
                  <a:t>Určete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457200" indent="-457200">
                  <a:buAutoNum type="alphaLcParenR"/>
                </a:pPr>
                <a:r>
                  <a:rPr lang="en-US" dirty="0"/>
                  <a:t>Ur</a:t>
                </a:r>
                <a:r>
                  <a:rPr lang="cs-CZ" dirty="0"/>
                  <a:t>č</a:t>
                </a:r>
                <a:r>
                  <a:rPr lang="en-US" dirty="0" err="1"/>
                  <a:t>ete</a:t>
                </a:r>
                <a:r>
                  <a:rPr lang="en-US" dirty="0"/>
                  <a:t> </a:t>
                </a:r>
                <a:r>
                  <a:rPr lang="en-US" dirty="0" err="1"/>
                  <a:t>pravd</a:t>
                </a:r>
                <a:r>
                  <a:rPr lang="cs-CZ" dirty="0"/>
                  <a:t>ě</a:t>
                </a:r>
                <a:r>
                  <a:rPr lang="en-US" dirty="0" err="1"/>
                  <a:t>podobnost</a:t>
                </a:r>
                <a:r>
                  <a:rPr lang="en-US" dirty="0"/>
                  <a:t>, </a:t>
                </a:r>
                <a:r>
                  <a:rPr lang="cs-CZ" dirty="0"/>
                  <a:t>ž</a:t>
                </a:r>
                <a:r>
                  <a:rPr lang="en-US" dirty="0"/>
                  <a:t>e </a:t>
                </a:r>
                <a:r>
                  <a:rPr lang="en-US" dirty="0" err="1"/>
                  <a:t>cestující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cs-CZ" dirty="0"/>
                  <a:t>č</a:t>
                </a:r>
                <a:r>
                  <a:rPr lang="en-US" dirty="0" err="1"/>
                  <a:t>ekat</a:t>
                </a:r>
                <a:r>
                  <a:rPr lang="en-US" dirty="0"/>
                  <a:t> </a:t>
                </a:r>
                <a:r>
                  <a:rPr lang="en-US" dirty="0" err="1"/>
                  <a:t>nejvý</a:t>
                </a:r>
                <a:r>
                  <a:rPr lang="cs-CZ" dirty="0"/>
                  <a:t>š</a:t>
                </a:r>
                <a:r>
                  <a:rPr lang="en-US" dirty="0"/>
                  <a:t>e 5 </a:t>
                </a:r>
                <a:r>
                  <a:rPr lang="en-US" dirty="0" err="1"/>
                  <a:t>minut</a:t>
                </a:r>
                <a:r>
                  <a:rPr lang="en-US" dirty="0"/>
                  <a:t>,</a:t>
                </a:r>
                <a:r>
                  <a:rPr lang="cs-CZ" dirty="0"/>
                  <a:t> </a:t>
                </a:r>
                <a:r>
                  <a:rPr lang="en-US" dirty="0" err="1"/>
                  <a:t>alespo</a:t>
                </a:r>
                <a:r>
                  <a:rPr lang="cs-CZ" dirty="0"/>
                  <a:t>ň</a:t>
                </a:r>
                <a:r>
                  <a:rPr lang="en-US" dirty="0"/>
                  <a:t> 3 </a:t>
                </a:r>
                <a:r>
                  <a:rPr lang="en-US" dirty="0" err="1"/>
                  <a:t>minuty</a:t>
                </a:r>
                <a:r>
                  <a:rPr lang="en-US" dirty="0"/>
                  <a:t>, </a:t>
                </a:r>
                <a:r>
                  <a:rPr lang="en-US" dirty="0" err="1"/>
                  <a:t>práv</a:t>
                </a:r>
                <a:r>
                  <a:rPr lang="cs-CZ" dirty="0"/>
                  <a:t>ě</a:t>
                </a:r>
                <a:r>
                  <a:rPr lang="en-US" dirty="0"/>
                  <a:t> 7 </a:t>
                </a:r>
                <a:r>
                  <a:rPr lang="en-US" dirty="0" err="1"/>
                  <a:t>minut</a:t>
                </a:r>
                <a:r>
                  <a:rPr lang="en-US" dirty="0"/>
                  <a:t>.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</p:spTree>
    <p:extLst>
      <p:ext uri="{BB962C8B-B14F-4D97-AF65-F5344CB8AC3E}">
        <p14:creationId xmlns:p14="http://schemas.microsoft.com/office/powerpoint/2010/main" val="153510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konstantu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3622963" y="2997778"/>
            <a:ext cx="4946074" cy="289386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60833F5-56C1-421F-ACB6-56945C504D1D}"/>
              </a:ext>
            </a:extLst>
          </p:cNvPr>
          <p:cNvSpPr/>
          <p:nvPr/>
        </p:nvSpPr>
        <p:spPr>
          <a:xfrm>
            <a:off x="4255077" y="2997778"/>
            <a:ext cx="342900" cy="2119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4354102" y="3327689"/>
            <a:ext cx="27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c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60B868-3E0B-4460-9C62-5BD32A316F05}"/>
              </a:ext>
            </a:extLst>
          </p:cNvPr>
          <p:cNvSpPr txBox="1"/>
          <p:nvPr/>
        </p:nvSpPr>
        <p:spPr>
          <a:xfrm>
            <a:off x="5608493" y="3971925"/>
            <a:ext cx="201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plocha pod f(x) </a:t>
            </a:r>
            <a:r>
              <a:rPr lang="en-US" b="1" dirty="0"/>
              <a:t>~ 1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4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cs-CZ" dirty="0"/>
                  <a:t>Určete konstantu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3622963" y="2997778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4743450" y="3345490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60B868-3E0B-4460-9C62-5BD32A316F05}"/>
              </a:ext>
            </a:extLst>
          </p:cNvPr>
          <p:cNvSpPr txBox="1"/>
          <p:nvPr/>
        </p:nvSpPr>
        <p:spPr>
          <a:xfrm>
            <a:off x="5608493" y="3971925"/>
            <a:ext cx="201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plocha pod f(x) </a:t>
            </a:r>
            <a:r>
              <a:rPr lang="en-US" b="1" dirty="0"/>
              <a:t>~ 1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3435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 b="-3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</p:spTree>
    <p:extLst>
      <p:ext uri="{BB962C8B-B14F-4D97-AF65-F5344CB8AC3E}">
        <p14:creationId xmlns:p14="http://schemas.microsoft.com/office/powerpoint/2010/main" val="173856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603" t="-1350" b="-1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FCAE674-63EC-4E17-9732-C44FB2420B30}"/>
                  </a:ext>
                </a:extLst>
              </p:cNvPr>
              <p:cNvSpPr txBox="1"/>
              <p:nvPr/>
            </p:nvSpPr>
            <p:spPr>
              <a:xfrm>
                <a:off x="6408592" y="2940627"/>
                <a:ext cx="5639808" cy="2436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cs-CZ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FCAE674-63EC-4E17-9732-C44FB2420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92" y="2940627"/>
                <a:ext cx="5639808" cy="2436501"/>
              </a:xfrm>
              <a:prstGeom prst="rect">
                <a:avLst/>
              </a:prstGeom>
              <a:blipFill>
                <a:blip r:embed="rId5"/>
                <a:stretch>
                  <a:fillRect t="-21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8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603" t="-1350" b="-1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FCAE674-63EC-4E17-9732-C44FB2420B30}"/>
                  </a:ext>
                </a:extLst>
              </p:cNvPr>
              <p:cNvSpPr txBox="1"/>
              <p:nvPr/>
            </p:nvSpPr>
            <p:spPr>
              <a:xfrm>
                <a:off x="6408592" y="2940627"/>
                <a:ext cx="5639808" cy="257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cs-CZ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nary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nary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0≤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≤10</m:t>
                              </m:r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FCAE674-63EC-4E17-9732-C44FB2420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92" y="2940627"/>
                <a:ext cx="5639808" cy="2577885"/>
              </a:xfrm>
              <a:prstGeom prst="rect">
                <a:avLst/>
              </a:prstGeom>
              <a:blipFill>
                <a:blip r:embed="rId5"/>
                <a:stretch>
                  <a:fillRect t="-198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41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603" t="-1350" b="-1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FCAE674-63EC-4E17-9732-C44FB2420B30}"/>
                  </a:ext>
                </a:extLst>
              </p:cNvPr>
              <p:cNvSpPr txBox="1"/>
              <p:nvPr/>
            </p:nvSpPr>
            <p:spPr>
              <a:xfrm>
                <a:off x="6408592" y="2940627"/>
                <a:ext cx="5639808" cy="257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cs-CZ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nary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nary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0≤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1                            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FCAE674-63EC-4E17-9732-C44FB2420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92" y="2940627"/>
                <a:ext cx="5639808" cy="2577885"/>
              </a:xfrm>
              <a:prstGeom prst="rect">
                <a:avLst/>
              </a:prstGeom>
              <a:blipFill>
                <a:blip r:embed="rId5"/>
                <a:stretch>
                  <a:fillRect t="-198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865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603" t="-1350" b="-1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FCAE674-63EC-4E17-9732-C44FB2420B30}"/>
                  </a:ext>
                </a:extLst>
              </p:cNvPr>
              <p:cNvSpPr txBox="1"/>
              <p:nvPr/>
            </p:nvSpPr>
            <p:spPr>
              <a:xfrm>
                <a:off x="6408592" y="2940627"/>
                <a:ext cx="5639808" cy="318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cs-CZ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nary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nary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0≤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0≤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FCAE674-63EC-4E17-9732-C44FB2420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92" y="2940627"/>
                <a:ext cx="5639808" cy="3185167"/>
              </a:xfrm>
              <a:prstGeom prst="rect">
                <a:avLst/>
              </a:prstGeom>
              <a:blipFill>
                <a:blip r:embed="rId5"/>
                <a:stretch>
                  <a:fillRect t="-160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588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cs-CZ" dirty="0"/>
                  <a:t>Určete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603" t="-1350" b="-1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9306CB8-BC17-4645-907A-660DCDB889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921565"/>
            <a:ext cx="5094866" cy="307680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7B82F47-75C7-46F4-9721-A2ADB410B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dirty="0"/>
                  <a:t>Ur</a:t>
                </a:r>
                <a:r>
                  <a:rPr lang="cs-CZ" dirty="0"/>
                  <a:t>č</a:t>
                </a:r>
                <a:r>
                  <a:rPr lang="en-US" dirty="0" err="1"/>
                  <a:t>ete</a:t>
                </a:r>
                <a:r>
                  <a:rPr lang="en-US" dirty="0"/>
                  <a:t> </a:t>
                </a:r>
                <a:r>
                  <a:rPr lang="en-US" dirty="0" err="1"/>
                  <a:t>pravd</a:t>
                </a:r>
                <a:r>
                  <a:rPr lang="cs-CZ" dirty="0"/>
                  <a:t>ě</a:t>
                </a:r>
                <a:r>
                  <a:rPr lang="en-US" dirty="0" err="1"/>
                  <a:t>podobnost</a:t>
                </a:r>
                <a:r>
                  <a:rPr lang="en-US" dirty="0"/>
                  <a:t>, </a:t>
                </a:r>
                <a:r>
                  <a:rPr lang="cs-CZ" dirty="0"/>
                  <a:t>ž</a:t>
                </a:r>
                <a:r>
                  <a:rPr lang="en-US" dirty="0"/>
                  <a:t>e </a:t>
                </a:r>
                <a:r>
                  <a:rPr lang="en-US" dirty="0" err="1"/>
                  <a:t>cestující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cs-CZ" dirty="0"/>
                  <a:t>č</a:t>
                </a:r>
                <a:r>
                  <a:rPr lang="en-US" dirty="0" err="1"/>
                  <a:t>ekat</a:t>
                </a:r>
                <a:r>
                  <a:rPr lang="en-US" dirty="0"/>
                  <a:t> </a:t>
                </a:r>
                <a:r>
                  <a:rPr lang="en-US" dirty="0" err="1"/>
                  <a:t>nejvý</a:t>
                </a:r>
                <a:r>
                  <a:rPr lang="cs-CZ" dirty="0"/>
                  <a:t>š</a:t>
                </a:r>
                <a:r>
                  <a:rPr lang="en-US" dirty="0"/>
                  <a:t>e 5 </a:t>
                </a:r>
                <a:r>
                  <a:rPr lang="en-US" dirty="0" err="1"/>
                  <a:t>minut</a:t>
                </a:r>
                <a:r>
                  <a:rPr lang="en-US" dirty="0"/>
                  <a:t>,</a:t>
                </a:r>
                <a:r>
                  <a:rPr lang="cs-CZ" dirty="0"/>
                  <a:t> </a:t>
                </a:r>
                <a:r>
                  <a:rPr lang="en-US" dirty="0" err="1"/>
                  <a:t>alespo</a:t>
                </a:r>
                <a:r>
                  <a:rPr lang="cs-CZ" dirty="0"/>
                  <a:t>ň</a:t>
                </a:r>
                <a:r>
                  <a:rPr lang="en-US" dirty="0"/>
                  <a:t> 3 </a:t>
                </a:r>
                <a:r>
                  <a:rPr lang="en-US" dirty="0" err="1"/>
                  <a:t>minuty</a:t>
                </a:r>
                <a:r>
                  <a:rPr lang="en-US" dirty="0"/>
                  <a:t>, </a:t>
                </a:r>
                <a:r>
                  <a:rPr lang="en-US" dirty="0" err="1"/>
                  <a:t>práv</a:t>
                </a:r>
                <a:r>
                  <a:rPr lang="cs-CZ" dirty="0"/>
                  <a:t>ě</a:t>
                </a:r>
                <a:r>
                  <a:rPr lang="en-US" dirty="0"/>
                  <a:t> 7 </a:t>
                </a:r>
                <a:r>
                  <a:rPr lang="en-US" dirty="0" err="1"/>
                  <a:t>minut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603" t="-1350" b="-1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14AEAE-9EE1-4A2D-9D75-40CF168D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921565"/>
            <a:ext cx="5094866" cy="30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BE859B-9A51-4AFA-8543-D449D0155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>
                <a:solidFill>
                  <a:srgbClr val="00A499"/>
                </a:solidFill>
              </a:rPr>
              <a:t>Náhodná veličina </a:t>
            </a:r>
            <a:r>
              <a:rPr lang="cs-CZ" dirty="0"/>
              <a:t>– </a:t>
            </a:r>
            <a:r>
              <a:rPr lang="cs-CZ" b="1" dirty="0"/>
              <a:t>číselné </a:t>
            </a:r>
            <a:r>
              <a:rPr lang="cs-CZ" dirty="0"/>
              <a:t>vyjádření výsledku náhodného pokusu</a:t>
            </a:r>
          </a:p>
          <a:p>
            <a:pPr>
              <a:buNone/>
            </a:pPr>
            <a:endParaRPr lang="cs-CZ" dirty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cs-CZ" b="1" dirty="0">
                <a:solidFill>
                  <a:srgbClr val="00A499"/>
                </a:solidFill>
              </a:rPr>
              <a:t>POZOR!</a:t>
            </a:r>
            <a:r>
              <a:rPr lang="cs-CZ" dirty="0">
                <a:solidFill>
                  <a:srgbClr val="00A499"/>
                </a:solidFill>
              </a:rPr>
              <a:t> </a:t>
            </a:r>
          </a:p>
          <a:p>
            <a:pPr algn="ctr">
              <a:buNone/>
            </a:pPr>
            <a:r>
              <a:rPr lang="cs-CZ" dirty="0"/>
              <a:t>Číselně vyjádření lze použít i u veličin, které nejsou kvantitativní ze své podstaty </a:t>
            </a:r>
          </a:p>
          <a:p>
            <a:pPr algn="ctr">
              <a:buNone/>
            </a:pPr>
            <a:r>
              <a:rPr lang="cs-CZ" dirty="0"/>
              <a:t>(např. pohlaví – muž (0), žena (1)).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Náhodná veličina (NV)</a:t>
            </a:r>
          </a:p>
        </p:txBody>
      </p:sp>
    </p:spTree>
    <p:extLst>
      <p:ext uri="{BB962C8B-B14F-4D97-AF65-F5344CB8AC3E}">
        <p14:creationId xmlns:p14="http://schemas.microsoft.com/office/powerpoint/2010/main" val="1134515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dirty="0"/>
                  <a:t>Ur</a:t>
                </a:r>
                <a:r>
                  <a:rPr lang="cs-CZ" dirty="0"/>
                  <a:t>č</a:t>
                </a:r>
                <a:r>
                  <a:rPr lang="en-US" dirty="0" err="1"/>
                  <a:t>ete</a:t>
                </a:r>
                <a:r>
                  <a:rPr lang="en-US" dirty="0"/>
                  <a:t> </a:t>
                </a:r>
                <a:r>
                  <a:rPr lang="en-US" dirty="0" err="1"/>
                  <a:t>pravd</a:t>
                </a:r>
                <a:r>
                  <a:rPr lang="cs-CZ" dirty="0"/>
                  <a:t>ě</a:t>
                </a:r>
                <a:r>
                  <a:rPr lang="en-US" dirty="0" err="1"/>
                  <a:t>podobnost</a:t>
                </a:r>
                <a:r>
                  <a:rPr lang="en-US" dirty="0"/>
                  <a:t>, </a:t>
                </a:r>
                <a:r>
                  <a:rPr lang="cs-CZ" dirty="0"/>
                  <a:t>ž</a:t>
                </a:r>
                <a:r>
                  <a:rPr lang="en-US" dirty="0"/>
                  <a:t>e </a:t>
                </a:r>
                <a:r>
                  <a:rPr lang="en-US" dirty="0" err="1"/>
                  <a:t>cestující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cs-CZ" dirty="0"/>
                  <a:t>č</a:t>
                </a:r>
                <a:r>
                  <a:rPr lang="en-US" dirty="0" err="1"/>
                  <a:t>ekat</a:t>
                </a:r>
                <a:r>
                  <a:rPr lang="en-US" dirty="0"/>
                  <a:t> </a:t>
                </a:r>
                <a:r>
                  <a:rPr lang="en-US" dirty="0" err="1"/>
                  <a:t>nejvý</a:t>
                </a:r>
                <a:r>
                  <a:rPr lang="cs-CZ" dirty="0"/>
                  <a:t>š</a:t>
                </a:r>
                <a:r>
                  <a:rPr lang="en-US" dirty="0"/>
                  <a:t>e 5 </a:t>
                </a:r>
                <a:r>
                  <a:rPr lang="en-US" dirty="0" err="1"/>
                  <a:t>minut</a:t>
                </a:r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603" t="-1350" b="-1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14AEAE-9EE1-4A2D-9D75-40CF168D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921565"/>
            <a:ext cx="5094866" cy="30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BE859B-9A51-4AFA-8543-D449D0155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39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548" t="-1350" b="-9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14AEAE-9EE1-4A2D-9D75-40CF168D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921565"/>
            <a:ext cx="5094866" cy="30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BE859B-9A51-4AFA-8543-D449D0155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3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257800"/>
              </a:xfrm>
              <a:blipFill>
                <a:blip r:embed="rId2"/>
                <a:stretch>
                  <a:fillRect l="-548" t="-12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1CB9911-795E-4B22-9D16-F7CA84D60C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1" t="9571" r="7204" b="6729"/>
          <a:stretch/>
        </p:blipFill>
        <p:spPr>
          <a:xfrm>
            <a:off x="718378" y="2986438"/>
            <a:ext cx="4946400" cy="284805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092132" y="3379561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55FE9D23-5BCA-4D44-970F-2A178BF419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27" t="9412" r="7885" b="6666"/>
          <a:stretch/>
        </p:blipFill>
        <p:spPr>
          <a:xfrm>
            <a:off x="6038134" y="2960136"/>
            <a:ext cx="5094000" cy="305780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A9D76CB-14A9-4C61-8927-C1E6BE89A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84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dirty="0"/>
                  <a:t>Ur</a:t>
                </a:r>
                <a:r>
                  <a:rPr lang="cs-CZ" dirty="0"/>
                  <a:t>č</a:t>
                </a:r>
                <a:r>
                  <a:rPr lang="en-US" dirty="0" err="1"/>
                  <a:t>ete</a:t>
                </a:r>
                <a:r>
                  <a:rPr lang="en-US" dirty="0"/>
                  <a:t> </a:t>
                </a:r>
                <a:r>
                  <a:rPr lang="en-US" dirty="0" err="1"/>
                  <a:t>pravd</a:t>
                </a:r>
                <a:r>
                  <a:rPr lang="cs-CZ" dirty="0"/>
                  <a:t>ě</a:t>
                </a:r>
                <a:r>
                  <a:rPr lang="en-US" dirty="0" err="1"/>
                  <a:t>podobnost</a:t>
                </a:r>
                <a:r>
                  <a:rPr lang="en-US" dirty="0"/>
                  <a:t>, </a:t>
                </a:r>
                <a:r>
                  <a:rPr lang="cs-CZ" dirty="0"/>
                  <a:t>ž</a:t>
                </a:r>
                <a:r>
                  <a:rPr lang="en-US" dirty="0"/>
                  <a:t>e </a:t>
                </a:r>
                <a:r>
                  <a:rPr lang="en-US" dirty="0" err="1"/>
                  <a:t>cestující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cs-CZ" dirty="0"/>
                  <a:t>alespoň 3</a:t>
                </a:r>
                <a:r>
                  <a:rPr lang="en-US" dirty="0"/>
                  <a:t> </a:t>
                </a:r>
                <a:r>
                  <a:rPr lang="en-US" dirty="0" err="1"/>
                  <a:t>minut</a:t>
                </a:r>
                <a:r>
                  <a:rPr lang="cs-CZ" dirty="0"/>
                  <a:t>y.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603" t="-1350" b="-1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14AEAE-9EE1-4A2D-9D75-40CF168D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921565"/>
            <a:ext cx="5094866" cy="30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BE859B-9A51-4AFA-8543-D449D0155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8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548" t="-1350" b="-9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14AEAE-9EE1-4A2D-9D75-40CF168D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921565"/>
            <a:ext cx="5094866" cy="30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BE859B-9A51-4AFA-8543-D449D0155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09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dirty="0"/>
                  <a:t>7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257800"/>
              </a:xfrm>
              <a:blipFill>
                <a:blip r:embed="rId2"/>
                <a:stretch>
                  <a:fillRect l="-548" t="-12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55FE9D23-5BCA-4D44-970F-2A178BF419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7" t="9412" r="7885" b="6666"/>
          <a:stretch/>
        </p:blipFill>
        <p:spPr>
          <a:xfrm>
            <a:off x="6038532" y="2881562"/>
            <a:ext cx="5094000" cy="305780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A9D76CB-14A9-4C61-8927-C1E6BE89A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500F613-6DCE-48BF-B963-B6893453ED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3" t="10196" r="8050" b="7451"/>
          <a:stretch/>
        </p:blipFill>
        <p:spPr>
          <a:xfrm>
            <a:off x="718378" y="3039365"/>
            <a:ext cx="4921200" cy="279513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081357" y="338306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</p:spTree>
    <p:extLst>
      <p:ext uri="{BB962C8B-B14F-4D97-AF65-F5344CB8AC3E}">
        <p14:creationId xmlns:p14="http://schemas.microsoft.com/office/powerpoint/2010/main" val="3926504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dirty="0"/>
                  <a:t>7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257800"/>
              </a:xfrm>
              <a:blipFill>
                <a:blip r:embed="rId2"/>
                <a:stretch>
                  <a:fillRect l="-548" t="-12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500F613-6DCE-48BF-B963-B6893453E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" t="10196" r="8050" b="7451"/>
          <a:stretch/>
        </p:blipFill>
        <p:spPr>
          <a:xfrm>
            <a:off x="718378" y="3039365"/>
            <a:ext cx="4921200" cy="279513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081357" y="338306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C01640E-0BFD-4503-9B5C-814A8EF4BD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9" t="8802" r="7995" b="7277"/>
          <a:stretch/>
        </p:blipFill>
        <p:spPr>
          <a:xfrm>
            <a:off x="6113593" y="2890422"/>
            <a:ext cx="5094000" cy="309301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FEBDA28-1D13-4360-927E-4D895C2F1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49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dirty="0"/>
                  <a:t>Ur</a:t>
                </a:r>
                <a:r>
                  <a:rPr lang="cs-CZ" dirty="0"/>
                  <a:t>č</a:t>
                </a:r>
                <a:r>
                  <a:rPr lang="en-US" dirty="0" err="1"/>
                  <a:t>ete</a:t>
                </a:r>
                <a:r>
                  <a:rPr lang="en-US" dirty="0"/>
                  <a:t> </a:t>
                </a:r>
                <a:r>
                  <a:rPr lang="en-US" dirty="0" err="1"/>
                  <a:t>pravd</a:t>
                </a:r>
                <a:r>
                  <a:rPr lang="cs-CZ" dirty="0"/>
                  <a:t>ě</a:t>
                </a:r>
                <a:r>
                  <a:rPr lang="en-US" dirty="0" err="1"/>
                  <a:t>podobnost</a:t>
                </a:r>
                <a:r>
                  <a:rPr lang="en-US" dirty="0"/>
                  <a:t>, </a:t>
                </a:r>
                <a:r>
                  <a:rPr lang="cs-CZ" dirty="0"/>
                  <a:t>ž</a:t>
                </a:r>
                <a:r>
                  <a:rPr lang="en-US" dirty="0"/>
                  <a:t>e </a:t>
                </a:r>
                <a:r>
                  <a:rPr lang="en-US" dirty="0" err="1"/>
                  <a:t>cestující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cs-CZ" dirty="0"/>
                  <a:t>čekat právě 7</a:t>
                </a:r>
                <a:r>
                  <a:rPr lang="en-US" dirty="0"/>
                  <a:t> </a:t>
                </a:r>
                <a:r>
                  <a:rPr lang="en-US" dirty="0" err="1"/>
                  <a:t>minut</a:t>
                </a:r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603" t="-1350" b="-1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14AEAE-9EE1-4A2D-9D75-40CF168D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921565"/>
            <a:ext cx="5094866" cy="30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BE859B-9A51-4AFA-8543-D449D0155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0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548" t="-1350" b="-9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14AEAE-9EE1-4A2D-9D75-40CF168D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921565"/>
            <a:ext cx="5094866" cy="30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BE859B-9A51-4AFA-8543-D449D0155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9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457200" indent="-457200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/>
                  <a:t> (Pravděpodobnostní funkce SNV je ve všech bodech nulová.)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1473"/>
              </a:xfrm>
              <a:blipFill>
                <a:blip r:embed="rId2"/>
                <a:stretch>
                  <a:fillRect l="-548" t="-1350" b="-1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9489F7-175F-4381-8A3D-2E66172D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718704" y="2940627"/>
            <a:ext cx="4946074" cy="2893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4153AD-DE29-4BB8-AB51-66D90F05D663}"/>
              </a:ext>
            </a:extLst>
          </p:cNvPr>
          <p:cNvSpPr txBox="1"/>
          <p:nvPr/>
        </p:nvSpPr>
        <p:spPr>
          <a:xfrm>
            <a:off x="1839191" y="3288339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14AEAE-9EE1-4A2D-9D75-40CF168D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921565"/>
            <a:ext cx="5094866" cy="30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BE859B-9A51-4AFA-8543-D449D0155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4020646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2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Rozdělení pravděpodobnosti </a:t>
                </a: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náhodné veličiny </a:t>
                </a:r>
                <a:r>
                  <a:rPr lang="cs-CZ" dirty="0"/>
                  <a:t>- předpis, který jednoznačně určuje všechny pravděpodobnosti typu</a:t>
                </a:r>
                <a:endParaRPr lang="en-US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>
                  <a:spcBef>
                    <a:spcPts val="0"/>
                  </a:spcBef>
                  <a:buNone/>
                </a:pPr>
                <a:endParaRPr lang="cs-CZ" i="1" dirty="0">
                  <a:latin typeface="Cambria Math"/>
                </a:endParaRPr>
              </a:p>
              <a:p>
                <a:pPr algn="ctr">
                  <a:buNone/>
                </a:pPr>
                <a:r>
                  <a:rPr lang="cs-CZ" dirty="0"/>
                  <a:t>(t</a:t>
                </a:r>
                <a:r>
                  <a:rPr lang="en-US" dirty="0"/>
                  <a:t>j.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&gt;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…</a:t>
                </a:r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Jak zadat rozdělení pravděpodobnosti?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funkci zadanou analyticky, 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výčtem hodnot NV a příslušných pravděpodobností,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graficky.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</a:t>
            </a:r>
            <a:r>
              <a:rPr lang="en-US" dirty="0"/>
              <a:t>Jak </a:t>
            </a:r>
            <a:r>
              <a:rPr lang="en-US" dirty="0" err="1"/>
              <a:t>popsat</a:t>
            </a:r>
            <a:r>
              <a:rPr lang="en-US" dirty="0"/>
              <a:t> </a:t>
            </a:r>
            <a:r>
              <a:rPr lang="en-US" dirty="0" err="1"/>
              <a:t>chov</a:t>
            </a:r>
            <a:r>
              <a:rPr lang="cs-CZ" dirty="0" err="1"/>
              <a:t>ání</a:t>
            </a:r>
            <a:r>
              <a:rPr lang="cs-CZ" dirty="0"/>
              <a:t> náhodné veličiny?</a:t>
            </a:r>
          </a:p>
        </p:txBody>
      </p:sp>
    </p:spTree>
    <p:extLst>
      <p:ext uri="{BB962C8B-B14F-4D97-AF65-F5344CB8AC3E}">
        <p14:creationId xmlns:p14="http://schemas.microsoft.com/office/powerpoint/2010/main" val="3074212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Distribuční funkce, resp. hustota pravděpodobnosti, popisují rozdělení SNV jednoznačně, do všech podrobností.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Někdy nás zajímá pouze některý aspekt NV, který se dá popsat jedním číslem: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očekávaná hodnota NV,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variabilita možných hodnot,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...</a:t>
            </a:r>
          </a:p>
          <a:p>
            <a:pPr marL="0" indent="0">
              <a:buNone/>
            </a:pPr>
            <a:endParaRPr lang="cs-CZ" b="1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Proč potřebujeme číselné charakteristiky NV?</a:t>
            </a:r>
          </a:p>
        </p:txBody>
      </p:sp>
    </p:spTree>
    <p:extLst>
      <p:ext uri="{BB962C8B-B14F-4D97-AF65-F5344CB8AC3E}">
        <p14:creationId xmlns:p14="http://schemas.microsoft.com/office/powerpoint/2010/main" val="264281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Obecný moment r-</a:t>
                </a:r>
                <a:r>
                  <a:rPr lang="cs-CZ" dirty="0" err="1">
                    <a:solidFill>
                      <a:srgbClr val="00A499"/>
                    </a:solidFill>
                  </a:rPr>
                  <a:t>tého</a:t>
                </a:r>
                <a:r>
                  <a:rPr lang="cs-CZ" dirty="0">
                    <a:solidFill>
                      <a:srgbClr val="00A499"/>
                    </a:solidFill>
                  </a:rPr>
                  <a:t> řádu </a:t>
                </a:r>
                <a:r>
                  <a:rPr lang="cs-CZ" dirty="0"/>
                  <a:t>(značí 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pro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𝑟</m:t>
                    </m:r>
                    <m:r>
                      <a:rPr lang="cs-CZ" i="1">
                        <a:latin typeface="Cambria Math"/>
                      </a:rPr>
                      <m:t>=1, 2, …</m:t>
                    </m:r>
                  </m:oMath>
                </a14:m>
                <a:r>
                  <a:rPr lang="cs-CZ" dirty="0"/>
                  <a:t>)  </a:t>
                </a:r>
              </a:p>
              <a:p>
                <a:pPr lvl="1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b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		</a:t>
                </a:r>
              </a:p>
              <a:p>
                <a:pPr lvl="1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spojitou NV: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dirty="0"/>
                  <a:t>  	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lvl="1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Střední hodnota </a:t>
                </a:r>
                <a:r>
                  <a:rPr lang="cs-CZ" dirty="0"/>
                  <a:t>(angl. </a:t>
                </a:r>
                <a:r>
                  <a:rPr lang="cs-CZ" dirty="0" err="1"/>
                  <a:t>expected</a:t>
                </a:r>
                <a:r>
                  <a:rPr lang="cs-CZ" dirty="0"/>
                  <a:t> </a:t>
                </a:r>
                <a:r>
                  <a:rPr lang="cs-CZ" dirty="0" err="1"/>
                  <a:t>value</a:t>
                </a:r>
                <a:r>
                  <a:rPr lang="cs-CZ" dirty="0"/>
                  <a:t>, </a:t>
                </a:r>
                <a:r>
                  <a:rPr lang="cs-CZ" dirty="0" err="1"/>
                  <a:t>mean</a:t>
                </a:r>
                <a:r>
                  <a:rPr lang="en-US" dirty="0"/>
                  <a:t>;</a:t>
                </a:r>
                <a:r>
                  <a:rPr lang="cs-CZ" dirty="0"/>
                  <a:t> značí se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nebo </a:t>
                </a:r>
                <a:r>
                  <a:rPr lang="cs-CZ" i="1" dirty="0"/>
                  <a:t>µ</a:t>
                </a:r>
                <a:r>
                  <a:rPr lang="cs-CZ" dirty="0"/>
                  <a:t>)        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	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spojitou NV: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cs-CZ" dirty="0"/>
              </a:p>
              <a:p>
                <a:pPr marL="914400" lvl="2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cs-CZ" dirty="0"/>
                  <a:t>	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Číselné charakteristiky NV</a:t>
            </a:r>
          </a:p>
        </p:txBody>
      </p:sp>
    </p:spTree>
    <p:extLst>
      <p:ext uri="{BB962C8B-B14F-4D97-AF65-F5344CB8AC3E}">
        <p14:creationId xmlns:p14="http://schemas.microsoft.com/office/powerpoint/2010/main" val="22560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Střední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lze chápat jako: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průměrnou (očekávanou) hodnotu NV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kolem níž hodnoty NV kolísají,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míru polohy, populační průměr,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DNV: vážený průměr všech možných hodnot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E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SNV: „těžiště“ možných hodnot.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Význam střední hodnoty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82A9FD6-208E-4CA4-BF31-6FD5DDA93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244738"/>
              </p:ext>
            </p:extLst>
          </p:nvPr>
        </p:nvGraphicFramePr>
        <p:xfrm>
          <a:off x="5727536" y="3969551"/>
          <a:ext cx="3871869" cy="212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78BB702-404B-469A-84A2-A383D2E2BC45}"/>
              </a:ext>
            </a:extLst>
          </p:cNvPr>
          <p:cNvCxnSpPr>
            <a:cxnSpLocks/>
          </p:cNvCxnSpPr>
          <p:nvPr/>
        </p:nvCxnSpPr>
        <p:spPr>
          <a:xfrm>
            <a:off x="7207980" y="4996329"/>
            <a:ext cx="0" cy="34437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810C86A9-895E-42D8-A2D3-32AA1A110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056640"/>
              </p:ext>
            </p:extLst>
          </p:nvPr>
        </p:nvGraphicFramePr>
        <p:xfrm>
          <a:off x="2709947" y="3969551"/>
          <a:ext cx="3633936" cy="2012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A4C7459-BE03-4946-BAE9-F292BB27C6B3}"/>
              </a:ext>
            </a:extLst>
          </p:cNvPr>
          <p:cNvCxnSpPr/>
          <p:nvPr/>
        </p:nvCxnSpPr>
        <p:spPr>
          <a:xfrm>
            <a:off x="4863438" y="4418852"/>
            <a:ext cx="0" cy="100811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660D52-36E8-4956-B06E-7F02E68148B8}"/>
              </a:ext>
            </a:extLst>
          </p:cNvPr>
          <p:cNvSpPr txBox="1"/>
          <p:nvPr/>
        </p:nvSpPr>
        <p:spPr>
          <a:xfrm>
            <a:off x="4863437" y="4049520"/>
            <a:ext cx="64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2"/>
                </a:solidFill>
              </a:rPr>
              <a:t>E(X)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A47D83-908B-4457-A5F4-97DDC24F24D1}"/>
              </a:ext>
            </a:extLst>
          </p:cNvPr>
          <p:cNvSpPr txBox="1"/>
          <p:nvPr/>
        </p:nvSpPr>
        <p:spPr>
          <a:xfrm>
            <a:off x="7010061" y="4362381"/>
            <a:ext cx="64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2"/>
                </a:solidFill>
              </a:rPr>
              <a:t>E(X)</a:t>
            </a:r>
          </a:p>
        </p:txBody>
      </p:sp>
    </p:spTree>
    <p:extLst>
      <p:ext uri="{BB962C8B-B14F-4D97-AF65-F5344CB8AC3E}">
        <p14:creationId xmlns:p14="http://schemas.microsoft.com/office/powerpoint/2010/main" val="866522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,1,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střední hodnotu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3316551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střední hodnotu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676563" y="2824460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1797050" y="317217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/>
              <p:nvPr/>
            </p:nvSpPr>
            <p:spPr>
              <a:xfrm>
                <a:off x="6382327" y="2898588"/>
                <a:ext cx="5419436" cy="2889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=0+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cs-CZ" b="1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327" y="2898588"/>
                <a:ext cx="5419436" cy="2889189"/>
              </a:xfrm>
              <a:prstGeom prst="rect">
                <a:avLst/>
              </a:prstGeom>
              <a:blipFill>
                <a:blip r:embed="rId5"/>
                <a:stretch>
                  <a:fillRect t="-177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5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Lze očekávat, že cestující bude čekat na tramvaj v průměru 5 minut.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676563" y="2824460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1797050" y="317217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/>
              <p:nvPr/>
            </p:nvSpPr>
            <p:spPr>
              <a:xfrm>
                <a:off x="6382327" y="2898588"/>
                <a:ext cx="5419436" cy="2889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=0+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cs-CZ" b="1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327" y="2898588"/>
                <a:ext cx="5419436" cy="2889189"/>
              </a:xfrm>
              <a:prstGeom prst="rect">
                <a:avLst/>
              </a:prstGeom>
              <a:blipFill>
                <a:blip r:embed="rId5"/>
                <a:stretch>
                  <a:fillRect t="-177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697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lvl="2" indent="-342900">
                  <a:spcAft>
                    <a:spcPts val="24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∀</m:t>
                    </m:r>
                    <m:r>
                      <a:rPr lang="cs-CZ" i="1">
                        <a:latin typeface="Cambria Math"/>
                      </a:rPr>
                      <m:t>𝑎</m:t>
                    </m:r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i="1">
                        <a:latin typeface="Cambria Math"/>
                      </a:rPr>
                      <m:t>𝑏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  <m:r>
                      <a:rPr lang="cs-CZ" i="1">
                        <a:latin typeface="Cambria Math"/>
                      </a:rPr>
                      <m:t>:   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𝑎𝑋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𝑎𝐸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/>
                      </a:rPr>
                      <m:t>)+</m:t>
                    </m:r>
                    <m:r>
                      <a:rPr lang="cs-CZ" i="1">
                        <a:latin typeface="Cambria Math"/>
                      </a:rPr>
                      <m:t>𝑏</m:t>
                    </m:r>
                    <m:r>
                      <a:rPr lang="cs-CZ">
                        <a:latin typeface="Cambria Math"/>
                      </a:rPr>
                      <m:t>,  </m:t>
                    </m:r>
                  </m:oMath>
                </a14:m>
                <a:endParaRPr lang="cs-CZ" dirty="0">
                  <a:latin typeface="Cambria Math"/>
                </a:endParaRPr>
              </a:p>
              <a:p>
                <a:pPr marL="114300" lvl="2" indent="-342900">
                  <a:lnSpc>
                    <a:spcPct val="15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dirty="0"/>
                  <a:t>, </a:t>
                </a:r>
              </a:p>
              <a:p>
                <a:pPr marL="0" lvl="2" indent="0">
                  <a:lnSpc>
                    <a:spcPct val="150000"/>
                  </a:lnSpc>
                  <a:spcAft>
                    <a:spcPts val="600"/>
                  </a:spcAft>
                  <a:buClr>
                    <a:srgbClr val="00A499"/>
                  </a:buClr>
                  <a:buNone/>
                </a:pPr>
                <a:r>
                  <a:rPr lang="cs-CZ" dirty="0"/>
                  <a:t>       tj. střední hodnota součtu NV je rovna součtu jejich středních hodnot (vždy),</a:t>
                </a:r>
              </a:p>
              <a:p>
                <a:pPr marL="342900" lvl="2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114300" lvl="2" indent="-342900"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⋯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nez</m:t>
                    </m:r>
                    <m:r>
                      <a:rPr lang="cs-CZ"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visl</m:t>
                    </m:r>
                    <m:r>
                      <a:rPr lang="cs-CZ">
                        <a:latin typeface="Cambria Math"/>
                      </a:rPr>
                      <m:t>é</m:t>
                    </m:r>
                    <m:r>
                      <a:rPr lang="cs-CZ" i="1">
                        <a:latin typeface="Cambria Math"/>
                      </a:rPr>
                      <m:t> ⇒ 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𝐸</m:t>
                            </m:r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,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tj. jsou-li NV nezávislé, pak střední hodnota součinu NV je rovna součinu jejich  středních hodnot    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(obecně to neplatí).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Vlastnosti střední hodnoty</a:t>
            </a:r>
          </a:p>
        </p:txBody>
      </p:sp>
    </p:spTree>
    <p:extLst>
      <p:ext uri="{BB962C8B-B14F-4D97-AF65-F5344CB8AC3E}">
        <p14:creationId xmlns:p14="http://schemas.microsoft.com/office/powerpoint/2010/main" val="3993655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Modus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b="1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cs-CZ" b="1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– typická hodnota náhodné veličiny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pro diskrétní NV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: 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  <a:p>
                <a:pPr marL="0" indent="0" algn="r">
                  <a:buNone/>
                </a:pPr>
                <a:r>
                  <a:rPr lang="cs-CZ" dirty="0"/>
                  <a:t>(tzn. modus je taková hodnota DNV, v níž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nabývá svého maxima)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pro spojitou NV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: 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 algn="r">
                  <a:buNone/>
                </a:pPr>
                <a:r>
                  <a:rPr lang="cs-CZ" dirty="0"/>
                  <a:t>(tzn. modus je taková hodnota SNV, v níž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nabývá svého maxima)</a:t>
                </a:r>
              </a:p>
              <a:p>
                <a:pPr marL="0" indent="0" algn="r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r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112500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 Modus není těmito podmínkami určen jednoznačně, tzn. </a:t>
                </a:r>
                <a:r>
                  <a:rPr lang="cs-CZ" dirty="0">
                    <a:solidFill>
                      <a:srgbClr val="00A499"/>
                    </a:solidFill>
                  </a:rPr>
                  <a:t>náhodná veličina může mít několik modů</a:t>
                </a:r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 (např. výsledek hodu kostkou).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112500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Má-li NV právě jeden modus, mluvíme o </a:t>
                </a:r>
                <a:r>
                  <a:rPr lang="cs-CZ" dirty="0" err="1">
                    <a:solidFill>
                      <a:srgbClr val="00A499"/>
                    </a:solidFill>
                  </a:rPr>
                  <a:t>unimodálním</a:t>
                </a:r>
                <a:r>
                  <a:rPr lang="cs-CZ" dirty="0">
                    <a:solidFill>
                      <a:srgbClr val="00A499"/>
                    </a:solidFill>
                  </a:rPr>
                  <a:t> rozdělení </a:t>
                </a:r>
                <a:r>
                  <a:rPr lang="cs-CZ" dirty="0"/>
                  <a:t>NV.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112500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Má-li NV </a:t>
                </a:r>
                <a:r>
                  <a:rPr lang="cs-CZ" dirty="0" err="1">
                    <a:solidFill>
                      <a:srgbClr val="00A499"/>
                    </a:solidFill>
                  </a:rPr>
                  <a:t>unimodální</a:t>
                </a:r>
                <a:r>
                  <a:rPr lang="cs-CZ" dirty="0">
                    <a:solidFill>
                      <a:srgbClr val="00A499"/>
                    </a:solidFill>
                  </a:rPr>
                  <a:t> symetrické rozdělení</a:t>
                </a:r>
                <a:r>
                  <a:rPr lang="cs-CZ" dirty="0"/>
                  <a:t>, pak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0,5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dirty="0"/>
                  <a:t>.</a:t>
                </a: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894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Modus</a:t>
            </a:r>
          </a:p>
        </p:txBody>
      </p:sp>
    </p:spTree>
    <p:extLst>
      <p:ext uri="{BB962C8B-B14F-4D97-AF65-F5344CB8AC3E}">
        <p14:creationId xmlns:p14="http://schemas.microsoft.com/office/powerpoint/2010/main" val="15400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,1,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modus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3</a:t>
            </a:r>
          </a:p>
        </p:txBody>
      </p:sp>
    </p:spTree>
    <p:extLst>
      <p:ext uri="{BB962C8B-B14F-4D97-AF65-F5344CB8AC3E}">
        <p14:creationId xmlns:p14="http://schemas.microsoft.com/office/powerpoint/2010/main" val="208123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modus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3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676563" y="2824460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1797050" y="317217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/>
              <p:nvPr/>
            </p:nvSpPr>
            <p:spPr>
              <a:xfrm>
                <a:off x="6197600" y="2898588"/>
                <a:ext cx="5604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Modus je taková hodnota SNV, v níž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nabývá svého maxima, tj.</a:t>
                </a:r>
              </a:p>
              <a:p>
                <a:endParaRPr lang="cs-CZ" dirty="0"/>
              </a:p>
              <a:p>
                <a:r>
                  <a:rPr lang="cs-CZ" dirty="0"/>
                  <a:t>v tomto případě modus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neurčujeme.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0" y="2898588"/>
                <a:ext cx="5604163" cy="1477328"/>
              </a:xfrm>
              <a:prstGeom prst="rect">
                <a:avLst/>
              </a:prstGeom>
              <a:blipFill>
                <a:blip r:embed="rId5"/>
                <a:stretch>
                  <a:fillRect l="-979" t="-20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3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Rozdělení pravděpodobnosti </a:t>
                </a: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náhodné veličiny </a:t>
                </a:r>
                <a:r>
                  <a:rPr lang="cs-CZ" dirty="0"/>
                  <a:t>- předpis, který jednoznačně určuje všechny pravděpodobnosti typu</a:t>
                </a:r>
                <a:endParaRPr lang="en-US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>
                  <a:spcBef>
                    <a:spcPts val="0"/>
                  </a:spcBef>
                  <a:buNone/>
                </a:pPr>
                <a:endParaRPr lang="cs-CZ" i="1" dirty="0">
                  <a:latin typeface="Cambria Math"/>
                </a:endParaRPr>
              </a:p>
              <a:p>
                <a:pPr algn="ctr">
                  <a:buNone/>
                </a:pPr>
                <a:r>
                  <a:rPr lang="cs-CZ" dirty="0"/>
                  <a:t>(t</a:t>
                </a:r>
                <a:r>
                  <a:rPr lang="en-US" dirty="0"/>
                  <a:t>j.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&gt;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…</a:t>
                </a:r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Jak zadat rozdělení pravděpodobnosti?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distribuční funkcí, 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pravděpodobnostní funkcí (diskrétní NV),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hustotou pravděpodobnosti (spojitá NV).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</a:t>
            </a:r>
            <a:r>
              <a:rPr lang="en-US" dirty="0"/>
              <a:t>Jak </a:t>
            </a:r>
            <a:r>
              <a:rPr lang="en-US" dirty="0" err="1"/>
              <a:t>popsat</a:t>
            </a:r>
            <a:r>
              <a:rPr lang="en-US" dirty="0"/>
              <a:t> </a:t>
            </a:r>
            <a:r>
              <a:rPr lang="en-US" dirty="0" err="1"/>
              <a:t>chov</a:t>
            </a:r>
            <a:r>
              <a:rPr lang="cs-CZ" dirty="0" err="1"/>
              <a:t>ání</a:t>
            </a:r>
            <a:r>
              <a:rPr lang="cs-CZ" dirty="0"/>
              <a:t> náhodné veličiny?</a:t>
            </a:r>
          </a:p>
        </p:txBody>
      </p:sp>
    </p:spTree>
    <p:extLst>
      <p:ext uri="{BB962C8B-B14F-4D97-AF65-F5344CB8AC3E}">
        <p14:creationId xmlns:p14="http://schemas.microsoft.com/office/powerpoint/2010/main" val="1382238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00A499"/>
                    </a:solidFill>
                  </a:rPr>
                  <a:t>p-kvantil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b="1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(také 100p</a:t>
                </a:r>
                <a:r>
                  <a:rPr lang="en-US" dirty="0"/>
                  <a:t>%</a:t>
                </a:r>
                <a:r>
                  <a:rPr lang="cs-CZ" dirty="0"/>
                  <a:t>-ní kvantil) je číslo, pro které platí: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𝑝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 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r>
                  <a:rPr lang="cs-CZ" dirty="0"/>
                  <a:t>(tj. kvantilová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 je funkcí inverzní k distribuční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)</a:t>
                </a:r>
              </a:p>
              <a:p>
                <a:pPr lvl="1" algn="just"/>
                <a:endParaRPr lang="cs-CZ" dirty="0"/>
              </a:p>
              <a:p>
                <a:pPr marL="342900" lvl="1" indent="-342900"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Kvantily obvykle určujeme pouze pro SNV.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Kvantily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13A2B25-B8CB-4861-AEB8-B6228A09A56A}"/>
              </a:ext>
            </a:extLst>
          </p:cNvPr>
          <p:cNvSpPr/>
          <p:nvPr/>
        </p:nvSpPr>
        <p:spPr>
          <a:xfrm>
            <a:off x="5212080" y="2160270"/>
            <a:ext cx="1897380" cy="42862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916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00A499"/>
                    </a:solidFill>
                  </a:rPr>
                  <a:t>p-kvantil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b="1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(také 100p</a:t>
                </a:r>
                <a:r>
                  <a:rPr lang="en-US" dirty="0"/>
                  <a:t>%</a:t>
                </a:r>
                <a:r>
                  <a:rPr lang="cs-CZ" dirty="0"/>
                  <a:t>-ní kvantil) je číslo, pro které platí: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𝑝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 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Kvantily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13A2B25-B8CB-4861-AEB8-B6228A09A56A}"/>
              </a:ext>
            </a:extLst>
          </p:cNvPr>
          <p:cNvSpPr/>
          <p:nvPr/>
        </p:nvSpPr>
        <p:spPr>
          <a:xfrm>
            <a:off x="5147310" y="1760220"/>
            <a:ext cx="1897380" cy="42862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E564B18-9BB4-418C-ABBE-0FA3355D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75" y="2797831"/>
            <a:ext cx="2681739" cy="34851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810AB66-33AC-4791-ADE2-2AA933537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27" y="2797831"/>
            <a:ext cx="2583400" cy="3329601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2F996A3-E8CF-4058-A560-A8B52D518551}"/>
              </a:ext>
            </a:extLst>
          </p:cNvPr>
          <p:cNvCxnSpPr/>
          <p:nvPr/>
        </p:nvCxnSpPr>
        <p:spPr>
          <a:xfrm flipV="1">
            <a:off x="2078846" y="4025193"/>
            <a:ext cx="1383701" cy="1550638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FC7D44D-3D21-42E6-9EA4-B191021E13B8}"/>
              </a:ext>
            </a:extLst>
          </p:cNvPr>
          <p:cNvCxnSpPr/>
          <p:nvPr/>
        </p:nvCxnSpPr>
        <p:spPr>
          <a:xfrm flipV="1">
            <a:off x="2078846" y="5830525"/>
            <a:ext cx="1383701" cy="10725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EC10A86-B9A1-4C3C-A74B-E52C726A33E2}"/>
                  </a:ext>
                </a:extLst>
              </p:cNvPr>
              <p:cNvSpPr txBox="1"/>
              <p:nvPr/>
            </p:nvSpPr>
            <p:spPr>
              <a:xfrm>
                <a:off x="351744" y="5575831"/>
                <a:ext cx="1610591" cy="65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  <a:p>
                <a:pPr algn="ctr"/>
                <a:r>
                  <a:rPr lang="cs-CZ" dirty="0">
                    <a:solidFill>
                      <a:srgbClr val="00A499"/>
                    </a:solidFill>
                  </a:rPr>
                  <a:t>50</a:t>
                </a:r>
                <a:r>
                  <a:rPr lang="en-US" dirty="0">
                    <a:solidFill>
                      <a:srgbClr val="00A499"/>
                    </a:solidFill>
                  </a:rPr>
                  <a:t>% </a:t>
                </a:r>
                <a:r>
                  <a:rPr lang="en-US" dirty="0" err="1">
                    <a:solidFill>
                      <a:srgbClr val="00A499"/>
                    </a:solidFill>
                  </a:rPr>
                  <a:t>kvantil</a:t>
                </a:r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EC10A86-B9A1-4C3C-A74B-E52C726A3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44" y="5575831"/>
                <a:ext cx="1610591" cy="658514"/>
              </a:xfrm>
              <a:prstGeom prst="rect">
                <a:avLst/>
              </a:prstGeom>
              <a:blipFill>
                <a:blip r:embed="rId5"/>
                <a:stretch>
                  <a:fillRect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E54F136-432E-49C7-B368-6AE3696C3285}"/>
              </a:ext>
            </a:extLst>
          </p:cNvPr>
          <p:cNvCxnSpPr/>
          <p:nvPr/>
        </p:nvCxnSpPr>
        <p:spPr>
          <a:xfrm flipH="1" flipV="1">
            <a:off x="7842338" y="3928211"/>
            <a:ext cx="1757315" cy="1570139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6C3D9BF-1184-4DD6-A74C-3BF0B18D821F}"/>
              </a:ext>
            </a:extLst>
          </p:cNvPr>
          <p:cNvCxnSpPr/>
          <p:nvPr/>
        </p:nvCxnSpPr>
        <p:spPr>
          <a:xfrm flipH="1">
            <a:off x="7842338" y="5726950"/>
            <a:ext cx="1757315" cy="6594"/>
          </a:xfrm>
          <a:prstGeom prst="straightConnector1">
            <a:avLst/>
          </a:prstGeom>
          <a:ln w="38100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D5B2A4F-D5F8-4CBF-8935-5524FC8221FF}"/>
                  </a:ext>
                </a:extLst>
              </p:cNvPr>
              <p:cNvSpPr txBox="1"/>
              <p:nvPr/>
            </p:nvSpPr>
            <p:spPr>
              <a:xfrm>
                <a:off x="9679896" y="5397693"/>
                <a:ext cx="1610591" cy="65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cs-CZ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</m:oMath>
                  </m:oMathPara>
                </a14:m>
                <a:endParaRPr lang="cs-CZ" b="1" dirty="0">
                  <a:solidFill>
                    <a:srgbClr val="00A499"/>
                  </a:solidFill>
                </a:endParaRPr>
              </a:p>
              <a:p>
                <a:pPr algn="ctr"/>
                <a:r>
                  <a:rPr lang="cs-CZ" b="1" dirty="0">
                    <a:solidFill>
                      <a:srgbClr val="00A499"/>
                    </a:solidFill>
                  </a:rPr>
                  <a:t>90</a:t>
                </a:r>
                <a:r>
                  <a:rPr lang="en-US" b="1" dirty="0">
                    <a:solidFill>
                      <a:srgbClr val="00A499"/>
                    </a:solidFill>
                  </a:rPr>
                  <a:t>% </a:t>
                </a:r>
                <a:r>
                  <a:rPr lang="en-US" b="1" dirty="0" err="1">
                    <a:solidFill>
                      <a:srgbClr val="00A499"/>
                    </a:solidFill>
                  </a:rPr>
                  <a:t>kvantil</a:t>
                </a:r>
                <a:endParaRPr lang="cs-CZ" b="1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D5B2A4F-D5F8-4CBF-8935-5524FC822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896" y="5397693"/>
                <a:ext cx="1610591" cy="658514"/>
              </a:xfrm>
              <a:prstGeom prst="rect">
                <a:avLst/>
              </a:prstGeom>
              <a:blipFill>
                <a:blip r:embed="rId6"/>
                <a:stretch>
                  <a:fillRect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Clr>
                    <a:srgbClr val="00A499"/>
                  </a:buClr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Kvartily</a:t>
                </a:r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Dolní kvartil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0,25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Medián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0,5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Horní kvartil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0,75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80000"/>
                  </a:lnSpc>
                  <a:buClr>
                    <a:srgbClr val="00A499"/>
                  </a:buClr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Decily</a:t>
                </a:r>
                <a:r>
                  <a:rPr lang="cs-CZ" dirty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0,1</m:t>
                        </m:r>
                      </m:sub>
                    </m:sSub>
                  </m:oMath>
                </a14:m>
                <a:r>
                  <a:rPr lang="cs-CZ" i="1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0,2</m:t>
                        </m:r>
                      </m:sub>
                    </m:sSub>
                  </m:oMath>
                </a14:m>
                <a:r>
                  <a:rPr lang="cs-CZ" i="1" dirty="0"/>
                  <a:t>; ...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0,9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solidFill>
                    <a:schemeClr val="accent6"/>
                  </a:solidFill>
                </a:endParaRPr>
              </a:p>
              <a:p>
                <a:pPr marL="0" indent="0">
                  <a:lnSpc>
                    <a:spcPct val="80000"/>
                  </a:lnSpc>
                  <a:buClr>
                    <a:srgbClr val="00A499"/>
                  </a:buClr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Percentily</a:t>
                </a:r>
                <a:r>
                  <a:rPr lang="cs-CZ" dirty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0,01</m:t>
                        </m:r>
                      </m:sub>
                    </m:sSub>
                  </m:oMath>
                </a14:m>
                <a:r>
                  <a:rPr lang="cs-CZ" i="1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0,02</m:t>
                        </m:r>
                      </m:sub>
                    </m:sSub>
                  </m:oMath>
                </a14:m>
                <a:r>
                  <a:rPr lang="cs-CZ" i="1" dirty="0"/>
                  <a:t>; 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0,03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lnSpc>
                    <a:spcPct val="8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80000"/>
                  </a:lnSpc>
                  <a:buClr>
                    <a:srgbClr val="00A499"/>
                  </a:buClr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Minimum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:r>
                  <a:rPr lang="cs-CZ" dirty="0">
                    <a:solidFill>
                      <a:srgbClr val="00A499"/>
                    </a:solidFill>
                  </a:rPr>
                  <a:t>Maximum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8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Význačné kvantily</a:t>
            </a:r>
          </a:p>
        </p:txBody>
      </p:sp>
    </p:spTree>
    <p:extLst>
      <p:ext uri="{BB962C8B-B14F-4D97-AF65-F5344CB8AC3E}">
        <p14:creationId xmlns:p14="http://schemas.microsoft.com/office/powerpoint/2010/main" val="23446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Kde se setkáme s kvantily?</a:t>
            </a:r>
          </a:p>
        </p:txBody>
      </p:sp>
      <p:pic>
        <p:nvPicPr>
          <p:cNvPr id="7" name="Picture 4" descr="http://www.zenyprozeny.cz/Data/img/percentil%20kluci2205.jpg">
            <a:extLst>
              <a:ext uri="{FF2B5EF4-FFF2-40B4-BE49-F238E27FC236}">
                <a16:creationId xmlns:a16="http://schemas.microsoft.com/office/drawing/2014/main" id="{44B0609B-6BBC-46EC-8198-AA6B76DB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710">
            <a:off x="7432356" y="1776819"/>
            <a:ext cx="3015697" cy="43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rustovyhormon.cz/dbpic/obr_k_grafu3">
            <a:extLst>
              <a:ext uri="{FF2B5EF4-FFF2-40B4-BE49-F238E27FC236}">
                <a16:creationId xmlns:a16="http://schemas.microsoft.com/office/drawing/2014/main" id="{12F3F662-E9F2-4AAD-B3BC-379BB53D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606">
            <a:off x="785405" y="1273882"/>
            <a:ext cx="3444062" cy="48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kojeni.cz/grafy/graf_hmotnost.jpg">
            <a:extLst>
              <a:ext uri="{FF2B5EF4-FFF2-40B4-BE49-F238E27FC236}">
                <a16:creationId xmlns:a16="http://schemas.microsoft.com/office/drawing/2014/main" id="{FAF1C050-4C05-4E14-B87F-8D2FC601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46" y="1281330"/>
            <a:ext cx="3530251" cy="52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6926955-3747-4DE8-917D-071F72DA281A}"/>
              </a:ext>
            </a:extLst>
          </p:cNvPr>
          <p:cNvSpPr txBox="1"/>
          <p:nvPr/>
        </p:nvSpPr>
        <p:spPr>
          <a:xfrm>
            <a:off x="10070889" y="5820105"/>
            <a:ext cx="168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Srovnávací testy</a:t>
            </a:r>
          </a:p>
        </p:txBody>
      </p:sp>
    </p:spTree>
    <p:extLst>
      <p:ext uri="{BB962C8B-B14F-4D97-AF65-F5344CB8AC3E}">
        <p14:creationId xmlns:p14="http://schemas.microsoft.com/office/powerpoint/2010/main" val="15344956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,1,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dobu čekání na tramvaj, která bude s pravděpodobností 0,7 překročena.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4</a:t>
            </a:r>
          </a:p>
        </p:txBody>
      </p:sp>
    </p:spTree>
    <p:extLst>
      <p:ext uri="{BB962C8B-B14F-4D97-AF65-F5344CB8AC3E}">
        <p14:creationId xmlns:p14="http://schemas.microsoft.com/office/powerpoint/2010/main" val="126973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dobu čekání na tramvaj, která bude s pravděpodobností 0,7 překročena.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676563" y="2824460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1797050" y="317217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D777781-DEA9-46C3-A052-536D366E8B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824460"/>
            <a:ext cx="5094866" cy="307680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9435033-49A8-4F11-8CFA-7166E02BB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3923541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3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=0,7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676563" y="2824460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1797050" y="317217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EEBD4DC-04D2-4FDA-9B29-B463119DEB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824460"/>
            <a:ext cx="5094866" cy="30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5526BC7-1277-4B08-A60C-3ACE7FFBC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3923541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246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=0,7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⇒1−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=0,7 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s-CZ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676563" y="2824460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1797050" y="317217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CD5A253-8806-4482-A83C-B12FA74E74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" t="9162" r="7205" b="5785"/>
          <a:stretch/>
        </p:blipFill>
        <p:spPr>
          <a:xfrm>
            <a:off x="6089072" y="2824460"/>
            <a:ext cx="5094866" cy="30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0EEE93B-B53B-439A-BF0A-FFE091546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95" y="3923541"/>
            <a:ext cx="2387310" cy="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660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58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=0,7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⇒1−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=0,7 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s-CZ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1A9F7D0-C7DF-4EB6-96E9-74D468B5B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19" t="8802" r="7995" b="7277"/>
          <a:stretch/>
        </p:blipFill>
        <p:spPr>
          <a:xfrm>
            <a:off x="6036780" y="2771100"/>
            <a:ext cx="5094000" cy="3093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D2840F7-C673-46BD-B658-768545591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95" y="3923541"/>
            <a:ext cx="2387310" cy="73383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FD68F84-50D7-4758-9702-16805E507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7" t="9934" r="8324" b="7626"/>
          <a:stretch/>
        </p:blipFill>
        <p:spPr>
          <a:xfrm>
            <a:off x="592667" y="2875917"/>
            <a:ext cx="4946400" cy="282907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980529" y="3244334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</p:spTree>
    <p:extLst>
      <p:ext uri="{BB962C8B-B14F-4D97-AF65-F5344CB8AC3E}">
        <p14:creationId xmlns:p14="http://schemas.microsoft.com/office/powerpoint/2010/main" val="38877340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⇒0,1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 ⇒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s-CZ" b="1" dirty="0"/>
                  <a:t> min </a:t>
                </a:r>
                <a:r>
                  <a:rPr lang="cs-CZ" dirty="0"/>
                  <a:t>(30% kvantil)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1A9F7D0-C7DF-4EB6-96E9-74D468B5B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19" t="8802" r="7995" b="7277"/>
          <a:stretch/>
        </p:blipFill>
        <p:spPr>
          <a:xfrm>
            <a:off x="6036780" y="2771100"/>
            <a:ext cx="5094000" cy="3093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D2840F7-C673-46BD-B658-768545591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95" y="3923541"/>
            <a:ext cx="2387310" cy="73383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FD68F84-50D7-4758-9702-16805E507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7" t="9934" r="8324" b="7626"/>
          <a:stretch/>
        </p:blipFill>
        <p:spPr>
          <a:xfrm>
            <a:off x="592667" y="2875917"/>
            <a:ext cx="4946400" cy="282907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980529" y="3244334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</p:spTree>
    <p:extLst>
      <p:ext uri="{BB962C8B-B14F-4D97-AF65-F5344CB8AC3E}">
        <p14:creationId xmlns:p14="http://schemas.microsoft.com/office/powerpoint/2010/main" val="323007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Distribuční funkce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 dirty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solidFill>
                              <a:srgbClr val="00A49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je pravděpodobnost,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bude </a:t>
                </a:r>
                <a:r>
                  <a:rPr lang="cs-CZ" b="1" dirty="0">
                    <a:solidFill>
                      <a:srgbClr val="00A499"/>
                    </a:solidFill>
                  </a:rPr>
                  <a:t>menší než </a:t>
                </a:r>
                <a:r>
                  <a:rPr lang="cs-CZ" dirty="0"/>
                  <a:t>dané reálné číslo </a:t>
                </a:r>
                <a:r>
                  <a:rPr lang="cs-CZ" i="1" dirty="0"/>
                  <a:t>t</a:t>
                </a:r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udává pravděpodobnost, že náhodná veličina nabývá hodnot menších než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Distribuční funkce </a:t>
                </a:r>
                <a:r>
                  <a:rPr lang="cs-CZ" b="1" dirty="0"/>
                  <a:t>jednoznačně určuje </a:t>
                </a:r>
                <a:r>
                  <a:rPr lang="cs-CZ" dirty="0"/>
                  <a:t>rozdělení NV, tj. známe-li distribuční funkci, umíme určit pravděpodobnost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pro libovolnou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Distribuční funkci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někdy 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/>
                  <a:t>                                                                                                   Někteří autoři definuj</a:t>
                </a:r>
                <a:r>
                  <a:rPr lang="en-US" dirty="0" err="1"/>
                  <a:t>i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‼!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Opakování: Distribuční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A848A0A6-6F2D-4A7F-8624-7CABB3DE839B}"/>
              </a:ext>
            </a:extLst>
          </p:cNvPr>
          <p:cNvSpPr/>
          <p:nvPr/>
        </p:nvSpPr>
        <p:spPr>
          <a:xfrm>
            <a:off x="5001768" y="1911096"/>
            <a:ext cx="2304288" cy="53949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11E6BC2-559E-4531-8A97-7E886CE15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5390411"/>
            <a:ext cx="641354" cy="64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83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Cestující bude na příjezd tramvaje se 70% pravděpodobností čekat déle než 3 minuty.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1A9F7D0-C7DF-4EB6-96E9-74D468B5B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19" t="8802" r="7995" b="7277"/>
          <a:stretch/>
        </p:blipFill>
        <p:spPr>
          <a:xfrm>
            <a:off x="6036780" y="2771100"/>
            <a:ext cx="5094000" cy="3093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D2840F7-C673-46BD-B658-768545591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95" y="3923541"/>
            <a:ext cx="2387310" cy="73383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FD68F84-50D7-4758-9702-16805E507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7" t="9934" r="8324" b="7626"/>
          <a:stretch/>
        </p:blipFill>
        <p:spPr>
          <a:xfrm>
            <a:off x="592667" y="2875917"/>
            <a:ext cx="4946400" cy="282907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980529" y="3244334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</p:spTree>
    <p:extLst>
      <p:ext uri="{BB962C8B-B14F-4D97-AF65-F5344CB8AC3E}">
        <p14:creationId xmlns:p14="http://schemas.microsoft.com/office/powerpoint/2010/main" val="28225832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Centrální moment r-</a:t>
                </a:r>
                <a:r>
                  <a:rPr lang="cs-CZ" dirty="0" err="1">
                    <a:solidFill>
                      <a:srgbClr val="00A499"/>
                    </a:solidFill>
                  </a:rPr>
                  <a:t>tého</a:t>
                </a:r>
                <a:r>
                  <a:rPr lang="cs-CZ" dirty="0">
                    <a:solidFill>
                      <a:srgbClr val="00A499"/>
                    </a:solidFill>
                  </a:rPr>
                  <a:t> řádu </a:t>
                </a:r>
                <a:r>
                  <a:rPr lang="cs-CZ" dirty="0"/>
                  <a:t>(značí se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¨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pro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𝑟</m:t>
                    </m:r>
                    <m:r>
                      <a:rPr lang="cs-CZ" i="1">
                        <a:latin typeface="Cambria Math"/>
                      </a:rPr>
                      <m:t>=1, 2, …</m:t>
                    </m:r>
                  </m:oMath>
                </a14:m>
                <a:r>
                  <a:rPr lang="cs-CZ" dirty="0"/>
                  <a:t>)  </a:t>
                </a:r>
              </a:p>
              <a:p>
                <a:pPr lvl="1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    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¨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</a:t>
                </a:r>
              </a:p>
              <a:p>
                <a:pPr lvl="1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spojitou NV: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¨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		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lvl="1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Rozptyl </a:t>
                </a:r>
                <a:r>
                  <a:rPr lang="cs-CZ" dirty="0"/>
                  <a:t>(angl. </a:t>
                </a:r>
                <a:r>
                  <a:rPr lang="cs-CZ" dirty="0" err="1"/>
                  <a:t>dispersion</a:t>
                </a:r>
                <a:r>
                  <a:rPr lang="cs-CZ" dirty="0"/>
                  <a:t>, resp. variance, značí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´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)        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spojitou NV: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	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r>
                  <a:rPr lang="cs-CZ" dirty="0"/>
                  <a:t> </a:t>
                </a:r>
                <a:r>
                  <a:rPr lang="cs-CZ" b="1" dirty="0"/>
                  <a:t>Výpočetní vztah pro rozptyl</a:t>
                </a:r>
                <a:r>
                  <a:rPr lang="cs-CZ" dirty="0"/>
                  <a:t>: </a:t>
                </a:r>
                <a:endParaRPr lang="cs-CZ" i="1" dirty="0">
                  <a:latin typeface="Cambria Mat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𝐷</m:t>
                      </m:r>
                      <m:r>
                        <a:rPr lang="cs-CZ" i="1">
                          <a:latin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  <m:r>
                            <a:rPr lang="cs-CZ" i="1">
                              <a:latin typeface="Cambria Math"/>
                            </a:rPr>
                            <m:t>(</m:t>
                          </m:r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</a:rPr>
                        <m:t>)−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Číselné charakteristiky NV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6278E8-5DA2-4E3F-9065-43B710059369}"/>
              </a:ext>
            </a:extLst>
          </p:cNvPr>
          <p:cNvSpPr/>
          <p:nvPr/>
        </p:nvSpPr>
        <p:spPr>
          <a:xfrm>
            <a:off x="4700746" y="5364837"/>
            <a:ext cx="2909041" cy="56927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M</a:t>
                </a:r>
                <a:r>
                  <a:rPr lang="cs-CZ" dirty="0" err="1"/>
                  <a:t>íra</a:t>
                </a:r>
                <a:r>
                  <a:rPr lang="cs-CZ" dirty="0"/>
                  <a:t> variability dat kolem střední hodnoty.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Střední kvadratická odchylka od střední hodnoty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Malý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dirty="0"/>
                  <a:t> hodnoty NV se s vysokou pravděpodobností objevují blízko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Velký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dirty="0"/>
                  <a:t> hodnoty NV se často objevují ve velké vzdálenosti od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Význam rozptylu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FA1E240-8502-48BB-8C6C-EB1844ECDF80}"/>
                  </a:ext>
                </a:extLst>
              </p:cNvPr>
              <p:cNvSpPr txBox="1"/>
              <p:nvPr/>
            </p:nvSpPr>
            <p:spPr>
              <a:xfrm>
                <a:off x="3795756" y="5423427"/>
                <a:ext cx="452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cs-CZ" sz="2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cs-CZ" sz="2000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𝑫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𝑿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000" b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FA1E240-8502-48BB-8C6C-EB1844ECD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756" y="5423427"/>
                <a:ext cx="4522293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>
            <a:extLst>
              <a:ext uri="{FF2B5EF4-FFF2-40B4-BE49-F238E27FC236}">
                <a16:creationId xmlns:a16="http://schemas.microsoft.com/office/drawing/2014/main" id="{988C22C3-D1BC-415D-92B3-FCB582D7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231" y="5726619"/>
            <a:ext cx="767843" cy="7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0B6B883-D6EA-49C8-A3B1-39850F1A2777}"/>
              </a:ext>
            </a:extLst>
          </p:cNvPr>
          <p:cNvSpPr txBox="1"/>
          <p:nvPr/>
        </p:nvSpPr>
        <p:spPr>
          <a:xfrm>
            <a:off x="1105659" y="6051034"/>
            <a:ext cx="998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A499"/>
                </a:solidFill>
              </a:rPr>
              <a:t>Jednotka rozptylu je kvadrátem jednotky náhodné veličiny!!! 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F70FF63-08B2-4CBB-8F06-B33B827F9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8220" r="19031" b="12146"/>
          <a:stretch/>
        </p:blipFill>
        <p:spPr bwMode="auto">
          <a:xfrm>
            <a:off x="5957628" y="3298047"/>
            <a:ext cx="3941348" cy="212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353888A-F431-4E12-8959-DBEE46467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18219" r="18207" b="10827"/>
          <a:stretch/>
        </p:blipFill>
        <p:spPr bwMode="auto">
          <a:xfrm>
            <a:off x="1794588" y="3294437"/>
            <a:ext cx="3804749" cy="215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1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,1,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rozptyl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5</a:t>
            </a:r>
          </a:p>
        </p:txBody>
      </p:sp>
    </p:spTree>
    <p:extLst>
      <p:ext uri="{BB962C8B-B14F-4D97-AF65-F5344CB8AC3E}">
        <p14:creationId xmlns:p14="http://schemas.microsoft.com/office/powerpoint/2010/main" val="37276541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64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rozptyl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676563" y="2824460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1797050" y="317217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/>
              <p:nvPr/>
            </p:nvSpPr>
            <p:spPr>
              <a:xfrm>
                <a:off x="6293003" y="2650163"/>
                <a:ext cx="5648319" cy="403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cs-CZ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cs-CZ" b="0" dirty="0">
                    <a:latin typeface="Cambria Math" panose="02040503050406030204" pitchFamily="18" charset="0"/>
                  </a:rPr>
                  <a:t>min</a:t>
                </a:r>
              </a:p>
              <a:p>
                <a:endParaRPr lang="cs-CZ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=0+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  <m:f>
                              <m:f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dirty="0"/>
                  <a:t> min</a:t>
                </a:r>
                <a:r>
                  <a:rPr lang="cs-CZ" baseline="30000" dirty="0"/>
                  <a:t>2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03" y="2650163"/>
                <a:ext cx="5648319" cy="4032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70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65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rozptyl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676563" y="2824460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1797050" y="317217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/>
              <p:nvPr/>
            </p:nvSpPr>
            <p:spPr>
              <a:xfrm>
                <a:off x="6293003" y="2650163"/>
                <a:ext cx="5648319" cy="200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s-CZ" b="1" i="1" dirty="0">
                    <a:latin typeface="Cambria Math" panose="02040503050406030204" pitchFamily="18" charset="0"/>
                  </a:rPr>
                  <a:t> </a:t>
                </a:r>
                <a:r>
                  <a:rPr lang="cs-CZ" b="1" dirty="0">
                    <a:latin typeface="Cambria Math" panose="02040503050406030204" pitchFamily="18" charset="0"/>
                  </a:rPr>
                  <a:t>min</a:t>
                </a:r>
                <a:r>
                  <a:rPr lang="cs-CZ" b="1" baseline="30000" dirty="0">
                    <a:latin typeface="Cambria Math" panose="02040503050406030204" pitchFamily="18" charset="0"/>
                  </a:rPr>
                  <a:t>2</a:t>
                </a:r>
                <a:r>
                  <a:rPr lang="cs-CZ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cs-CZ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cs-CZ" b="0" dirty="0">
                    <a:latin typeface="Cambria Math" panose="02040503050406030204" pitchFamily="18" charset="0"/>
                  </a:rPr>
                  <a:t>min</a:t>
                </a:r>
              </a:p>
              <a:p>
                <a:endParaRPr lang="cs-CZ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dirty="0"/>
                  <a:t> min</a:t>
                </a:r>
                <a:r>
                  <a:rPr lang="cs-CZ" baseline="30000" dirty="0"/>
                  <a:t>2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03" y="2650163"/>
                <a:ext cx="5648319" cy="20047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4183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66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Rozptyl doby čekání cestujícího na příjezd tramvaje je cca 8,3 min</a:t>
                </a:r>
                <a:r>
                  <a:rPr lang="cs-CZ" baseline="30000" dirty="0"/>
                  <a:t>2</a:t>
                </a:r>
                <a:r>
                  <a:rPr lang="cs-CZ" dirty="0"/>
                  <a:t>.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38738"/>
              </a:xfrm>
              <a:blipFill>
                <a:blip r:embed="rId2"/>
                <a:stretch>
                  <a:fillRect l="-548" t="-1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676563" y="2824460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1797050" y="317217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/>
              <p:nvPr/>
            </p:nvSpPr>
            <p:spPr>
              <a:xfrm>
                <a:off x="6293003" y="2650163"/>
                <a:ext cx="5648319" cy="200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s-CZ" b="1" i="1" dirty="0">
                    <a:latin typeface="Cambria Math" panose="02040503050406030204" pitchFamily="18" charset="0"/>
                  </a:rPr>
                  <a:t> </a:t>
                </a:r>
                <a:r>
                  <a:rPr lang="cs-CZ" b="1" dirty="0">
                    <a:latin typeface="Cambria Math" panose="02040503050406030204" pitchFamily="18" charset="0"/>
                  </a:rPr>
                  <a:t>min</a:t>
                </a:r>
                <a:r>
                  <a:rPr lang="cs-CZ" b="1" baseline="30000" dirty="0">
                    <a:latin typeface="Cambria Math" panose="02040503050406030204" pitchFamily="18" charset="0"/>
                  </a:rPr>
                  <a:t>2</a:t>
                </a:r>
                <a:r>
                  <a:rPr lang="cs-CZ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cs-CZ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cs-CZ" b="0" dirty="0">
                    <a:latin typeface="Cambria Math" panose="02040503050406030204" pitchFamily="18" charset="0"/>
                  </a:rPr>
                  <a:t>min</a:t>
                </a:r>
              </a:p>
              <a:p>
                <a:endParaRPr lang="cs-CZ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dirty="0"/>
                  <a:t> min</a:t>
                </a:r>
                <a:r>
                  <a:rPr lang="cs-CZ" baseline="30000" dirty="0"/>
                  <a:t>2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03" y="2650163"/>
                <a:ext cx="5648319" cy="20047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6183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lvl="2" indent="-342900">
                  <a:spcAft>
                    <a:spcPts val="24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∀</m:t>
                    </m:r>
                    <m:r>
                      <a:rPr lang="cs-CZ" i="1" smtClean="0">
                        <a:latin typeface="Cambria Math"/>
                      </a:rPr>
                      <m:t>𝑎</m:t>
                    </m:r>
                    <m:r>
                      <a:rPr lang="cs-CZ" i="1" smtClean="0">
                        <a:latin typeface="Cambria Math"/>
                      </a:rPr>
                      <m:t>,</m:t>
                    </m:r>
                    <m:r>
                      <a:rPr lang="cs-CZ" i="1" smtClean="0">
                        <a:latin typeface="Cambria Math"/>
                      </a:rPr>
                      <m:t>𝑏</m:t>
                    </m:r>
                    <m:r>
                      <a:rPr lang="cs-CZ" i="1" smtClean="0">
                        <a:latin typeface="Cambria Math"/>
                      </a:rPr>
                      <m:t>∈</m:t>
                    </m:r>
                    <m:r>
                      <a:rPr lang="cs-CZ" i="1" smtClean="0">
                        <a:latin typeface="Cambria Math"/>
                      </a:rPr>
                      <m:t>ℝ</m:t>
                    </m:r>
                    <m:r>
                      <a:rPr lang="cs-CZ" i="1" smtClean="0">
                        <a:latin typeface="Cambria Math"/>
                      </a:rPr>
                      <m:t>:  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𝑎𝑋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/>
                      </a:rPr>
                      <m:t>)</m:t>
                    </m:r>
                    <m:r>
                      <a:rPr lang="cs-CZ">
                        <a:latin typeface="Cambria Math"/>
                      </a:rPr>
                      <m:t>,  </m:t>
                    </m:r>
                  </m:oMath>
                </a14:m>
                <a:endParaRPr lang="cs-CZ" dirty="0">
                  <a:latin typeface="Cambria Math"/>
                </a:endParaRPr>
              </a:p>
              <a:p>
                <a:pPr marL="114300" lvl="2" indent="-342900">
                  <a:lnSpc>
                    <a:spcPct val="15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⋯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nez</m:t>
                    </m:r>
                    <m:r>
                      <a:rPr lang="cs-CZ"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visl</m:t>
                    </m:r>
                    <m:r>
                      <a:rPr lang="cs-CZ">
                        <a:latin typeface="Cambria Math"/>
                      </a:rPr>
                      <m:t>é</m:t>
                    </m:r>
                    <m:r>
                      <a:rPr lang="cs-CZ" i="1">
                        <a:latin typeface="Cambria Math"/>
                      </a:rPr>
                      <m:t> 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dirty="0"/>
                  <a:t>, 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tj. jsou-li NV nezávislé, pak rozptyl součtu NV je roven součtu jejich rozptylů (obecně to neplatí).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67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Vlastnosti rozptylu</a:t>
            </a:r>
          </a:p>
        </p:txBody>
      </p:sp>
    </p:spTree>
    <p:extLst>
      <p:ext uri="{BB962C8B-B14F-4D97-AF65-F5344CB8AC3E}">
        <p14:creationId xmlns:p14="http://schemas.microsoft.com/office/powerpoint/2010/main" val="34998457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Směrodatná odchylka </a:t>
                </a:r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lvl="1" indent="0" algn="ctr">
                  <a:buNone/>
                </a:pPr>
                <a:endParaRPr lang="cs-CZ" sz="1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lvl="1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Jakou představu o náhodné veličině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si lze udělat </a:t>
                </a:r>
              </a:p>
              <a:p>
                <a:pPr marL="0" lvl="1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na základě její </a:t>
                </a:r>
                <a:r>
                  <a:rPr lang="cs-CZ" dirty="0" err="1">
                    <a:solidFill>
                      <a:srgbClr val="00A499"/>
                    </a:solidFill>
                  </a:rPr>
                  <a:t>stř</a:t>
                </a:r>
                <a:r>
                  <a:rPr lang="cs-CZ" dirty="0">
                    <a:solidFill>
                      <a:srgbClr val="00A499"/>
                    </a:solidFill>
                  </a:rPr>
                  <a:t>. hodnoty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a </a:t>
                </a:r>
                <a:r>
                  <a:rPr lang="cs-CZ" dirty="0" err="1">
                    <a:solidFill>
                      <a:srgbClr val="00A499"/>
                    </a:solidFill>
                  </a:rPr>
                  <a:t>sm</a:t>
                </a:r>
                <a:r>
                  <a:rPr lang="cs-CZ" dirty="0">
                    <a:solidFill>
                      <a:srgbClr val="00A499"/>
                    </a:solidFill>
                  </a:rPr>
                  <a:t>. odchylky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 marL="0" lvl="1" indent="0">
                  <a:buNone/>
                </a:pPr>
                <a:endParaRPr lang="cs-CZ" dirty="0"/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&gt;0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: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(</a:t>
                </a:r>
                <a:r>
                  <a:rPr lang="cs-CZ" dirty="0" err="1"/>
                  <a:t>Čebyševova</a:t>
                </a:r>
                <a:r>
                  <a:rPr lang="cs-CZ" dirty="0"/>
                  <a:t> nerovnost)</a:t>
                </a:r>
              </a:p>
              <a:p>
                <a:pPr marL="0" lvl="1" indent="0">
                  <a:buNone/>
                </a:pPr>
                <a:endParaRPr lang="cs-CZ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171450" lvl="2" indent="0">
                  <a:buNone/>
                </a:pPr>
                <a:endParaRPr lang="cs-CZ" dirty="0"/>
              </a:p>
              <a:p>
                <a:pPr marL="171450" lvl="2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Směrodatná odchylka neumožňuje srovnávat variabilitu náhodných veličin měřených v různých jednotkách! </a:t>
                </a:r>
                <a:endParaRPr lang="cs-CZ" sz="1000" dirty="0">
                  <a:solidFill>
                    <a:srgbClr val="00A499"/>
                  </a:solidFill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 b="-1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68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Směrodatná odchylka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09527DE4-6B2D-4CBF-82D8-14B341FE4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099642"/>
                  </p:ext>
                </p:extLst>
              </p:nvPr>
            </p:nvGraphicFramePr>
            <p:xfrm>
              <a:off x="1919536" y="4075107"/>
              <a:ext cx="4176464" cy="1169288"/>
            </p:xfrm>
            <a:graphic>
              <a:graphicData uri="http://schemas.openxmlformats.org/drawingml/2006/table">
                <a:tbl>
                  <a:tblPr/>
                  <a:tblGrid>
                    <a:gridCol w="1389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72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smtClean="0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cs-CZ" sz="18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89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09527DE4-6B2D-4CBF-82D8-14B341FE4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099642"/>
                  </p:ext>
                </p:extLst>
              </p:nvPr>
            </p:nvGraphicFramePr>
            <p:xfrm>
              <a:off x="1919536" y="4075107"/>
              <a:ext cx="4176464" cy="1169288"/>
            </p:xfrm>
            <a:graphic>
              <a:graphicData uri="http://schemas.openxmlformats.org/drawingml/2006/table">
                <a:tbl>
                  <a:tblPr/>
                  <a:tblGrid>
                    <a:gridCol w="1389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72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" t="-27083" r="-873" b="-3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89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Skupina 8">
            <a:extLst>
              <a:ext uri="{FF2B5EF4-FFF2-40B4-BE49-F238E27FC236}">
                <a16:creationId xmlns:a16="http://schemas.microsoft.com/office/drawing/2014/main" id="{77D0A2D7-ECEB-44DD-B678-CDB625EE5463}"/>
              </a:ext>
            </a:extLst>
          </p:cNvPr>
          <p:cNvGrpSpPr/>
          <p:nvPr/>
        </p:nvGrpSpPr>
        <p:grpSpPr>
          <a:xfrm>
            <a:off x="6562747" y="3865089"/>
            <a:ext cx="3817215" cy="1690015"/>
            <a:chOff x="3682966" y="3282177"/>
            <a:chExt cx="4474718" cy="3278384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0524AC24-9CEF-4BF6-8245-42ED656B0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281" y="3282177"/>
              <a:ext cx="4330403" cy="3278384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37D118-DA4C-4023-8AA2-76B1AE8D2C74}"/>
                </a:ext>
              </a:extLst>
            </p:cNvPr>
            <p:cNvSpPr txBox="1"/>
            <p:nvPr/>
          </p:nvSpPr>
          <p:spPr>
            <a:xfrm>
              <a:off x="5556115" y="3599235"/>
              <a:ext cx="1079770" cy="6983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rgbClr val="D65858"/>
                  </a:solidFill>
                </a:rPr>
                <a:t>n</a:t>
              </a:r>
              <a:r>
                <a:rPr lang="en-US" sz="800" dirty="0" err="1">
                  <a:solidFill>
                    <a:srgbClr val="D65858"/>
                  </a:solidFill>
                </a:rPr>
                <a:t>ejm</a:t>
              </a:r>
              <a:r>
                <a:rPr lang="cs-CZ" sz="800" dirty="0" err="1">
                  <a:solidFill>
                    <a:srgbClr val="D65858"/>
                  </a:solidFill>
                </a:rPr>
                <a:t>éně</a:t>
              </a:r>
              <a:r>
                <a:rPr lang="cs-CZ" sz="800" dirty="0">
                  <a:solidFill>
                    <a:srgbClr val="D65858"/>
                  </a:solidFill>
                </a:rPr>
                <a:t> 89 %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591D9601-F4BB-4F9A-94B8-AAF1478607DD}"/>
                </a:ext>
              </a:extLst>
            </p:cNvPr>
            <p:cNvSpPr txBox="1"/>
            <p:nvPr/>
          </p:nvSpPr>
          <p:spPr>
            <a:xfrm>
              <a:off x="5640422" y="3876234"/>
              <a:ext cx="1079770" cy="6983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accent6">
                      <a:lumMod val="75000"/>
                    </a:schemeClr>
                  </a:solidFill>
                </a:rPr>
                <a:t>n</a:t>
              </a:r>
              <a:r>
                <a:rPr lang="en-US" sz="800" dirty="0" err="1">
                  <a:solidFill>
                    <a:schemeClr val="accent6">
                      <a:lumMod val="75000"/>
                    </a:schemeClr>
                  </a:solidFill>
                </a:rPr>
                <a:t>ejm</a:t>
              </a:r>
              <a:r>
                <a:rPr lang="cs-CZ" sz="800" dirty="0" err="1">
                  <a:solidFill>
                    <a:schemeClr val="accent6">
                      <a:lumMod val="75000"/>
                    </a:schemeClr>
                  </a:solidFill>
                </a:rPr>
                <a:t>éně</a:t>
              </a:r>
              <a:r>
                <a:rPr lang="cs-CZ" sz="800" dirty="0">
                  <a:solidFill>
                    <a:schemeClr val="accent6">
                      <a:lumMod val="75000"/>
                    </a:schemeClr>
                  </a:solidFill>
                </a:rPr>
                <a:t> 75 %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2A56620-C271-485D-A265-25776CDDE1F3}"/>
                </a:ext>
              </a:extLst>
            </p:cNvPr>
            <p:cNvSpPr txBox="1"/>
            <p:nvPr/>
          </p:nvSpPr>
          <p:spPr>
            <a:xfrm rot="16200000">
              <a:off x="2340633" y="4772678"/>
              <a:ext cx="2973296" cy="2886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800" dirty="0"/>
                <a:t>hustota pravděpodobnosti</a:t>
              </a:r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2CCE0CED-AA06-4CA8-BA6B-D7B0E2A8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45" y="5655182"/>
            <a:ext cx="767843" cy="7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FD18014C-566A-4C7E-BA58-CAC9B67ED3AF}"/>
              </a:ext>
            </a:extLst>
          </p:cNvPr>
          <p:cNvSpPr/>
          <p:nvPr/>
        </p:nvSpPr>
        <p:spPr>
          <a:xfrm>
            <a:off x="5263515" y="1600200"/>
            <a:ext cx="1783080" cy="41719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5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Variační koeficient </a:t>
                </a:r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𝛾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  <a:ea typeface="Cambria Math"/>
                  </a:rPr>
                  <a:t> </a:t>
                </a:r>
                <a:r>
                  <a:rPr lang="cs-CZ" dirty="0">
                    <a:ea typeface="Cambria Math"/>
                  </a:rPr>
                  <a:t>definujme pouze pro nezáporné náhodné veličiny.</a:t>
                </a:r>
              </a:p>
              <a:p>
                <a:pPr marL="0" lvl="1"/>
                <a:endParaRPr lang="cs-CZ" dirty="0"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cs-CZ" b="0" i="0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</m:oMath>
                </a14:m>
                <a:r>
                  <a:rPr lang="cs-CZ" dirty="0"/>
                  <a:t> resp.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∙100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cs-CZ" dirty="0"/>
                  <a:t>) </a:t>
                </a:r>
              </a:p>
              <a:p>
                <a:pPr marL="0" lvl="1"/>
                <a:endParaRPr lang="cs-CZ" dirty="0">
                  <a:ea typeface="Cambria Math"/>
                </a:endParaRPr>
              </a:p>
              <a:p>
                <a:pPr marL="0" lvl="1"/>
                <a:endParaRPr lang="cs-CZ" dirty="0">
                  <a:ea typeface="Cambria Math"/>
                </a:endParaRPr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Variační koeficient – směrodatná odchylka v procentech střední hodnoty</a:t>
                </a:r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Čím nižší variační koeficient, tím homogennější soubor.</a:t>
                </a:r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50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dirty="0"/>
                  <a:t> silně rozptýlený soubor.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69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Variační koeficient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B0B8F7A-44C4-40EE-9483-537426B11D9B}"/>
              </a:ext>
            </a:extLst>
          </p:cNvPr>
          <p:cNvSpPr/>
          <p:nvPr/>
        </p:nvSpPr>
        <p:spPr>
          <a:xfrm>
            <a:off x="4261658" y="1983105"/>
            <a:ext cx="3735185" cy="56007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82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Distribuční funkce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 dirty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solidFill>
                              <a:srgbClr val="00A49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je pravděpodobnost,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bude </a:t>
                </a:r>
                <a:r>
                  <a:rPr lang="cs-CZ" b="1" dirty="0">
                    <a:solidFill>
                      <a:srgbClr val="00A499"/>
                    </a:solidFill>
                  </a:rPr>
                  <a:t>menší než </a:t>
                </a:r>
                <a:r>
                  <a:rPr lang="cs-CZ" dirty="0"/>
                  <a:t>dané reálné číslo </a:t>
                </a:r>
                <a:r>
                  <a:rPr lang="cs-CZ" i="1" dirty="0"/>
                  <a:t>t</a:t>
                </a:r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Opakování: Distribuční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A848A0A6-6F2D-4A7F-8624-7CABB3DE839B}"/>
              </a:ext>
            </a:extLst>
          </p:cNvPr>
          <p:cNvSpPr/>
          <p:nvPr/>
        </p:nvSpPr>
        <p:spPr>
          <a:xfrm>
            <a:off x="5001768" y="1911096"/>
            <a:ext cx="2304288" cy="53949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2A0D81D-ED63-4A46-ADC7-96CC0E5C2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813768"/>
              </p:ext>
            </p:extLst>
          </p:nvPr>
        </p:nvGraphicFramePr>
        <p:xfrm>
          <a:off x="838742" y="2539911"/>
          <a:ext cx="3643338" cy="279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B51E7068-DF80-4520-A0D5-8537C46FF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856258"/>
              </p:ext>
            </p:extLst>
          </p:nvPr>
        </p:nvGraphicFramePr>
        <p:xfrm>
          <a:off x="7227103" y="2616107"/>
          <a:ext cx="395289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716F5963-5702-4CE4-8A7C-2E3B0E329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104" y="5644556"/>
            <a:ext cx="3357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dirty="0">
                <a:latin typeface="Calibri" pitchFamily="34" charset="0"/>
              </a:rPr>
              <a:t>Ukázka distribuční funkce diskrétní náhodné veličiny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E4BB378-87FD-4CAF-AC50-5C068933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335" y="5629659"/>
            <a:ext cx="3357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dirty="0">
                <a:latin typeface="Calibri" pitchFamily="34" charset="0"/>
              </a:rPr>
              <a:t>Ukázka distribuční funkce </a:t>
            </a:r>
          </a:p>
          <a:p>
            <a:pPr algn="ctr"/>
            <a:r>
              <a:rPr lang="cs-CZ" sz="2000" dirty="0">
                <a:latin typeface="Calibri" pitchFamily="34" charset="0"/>
              </a:rPr>
              <a:t>spojité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10911983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70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</a:t>
                </a:r>
                <a:r>
                  <a:rPr lang="en-US" dirty="0" err="1"/>
                  <a:t>Náhodná</a:t>
                </a:r>
                <a:r>
                  <a:rPr lang="en-US" dirty="0"/>
                  <a:t>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/>
                  <a:t>dobu</a:t>
                </a:r>
                <a:r>
                  <a:rPr lang="cs-CZ" dirty="0"/>
                  <a:t> č</a:t>
                </a:r>
                <a:r>
                  <a:rPr lang="en-US" dirty="0" err="1"/>
                  <a:t>ekání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íjezd</a:t>
                </a:r>
                <a:r>
                  <a:rPr lang="en-US" dirty="0"/>
                  <a:t> </a:t>
                </a:r>
                <a:r>
                  <a:rPr lang="en-US" dirty="0" err="1"/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,1,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směrodatnou odchylku a variační koeficient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6</a:t>
            </a:r>
          </a:p>
        </p:txBody>
      </p:sp>
    </p:spTree>
    <p:extLst>
      <p:ext uri="{BB962C8B-B14F-4D97-AF65-F5344CB8AC3E}">
        <p14:creationId xmlns:p14="http://schemas.microsoft.com/office/powerpoint/2010/main" val="19632797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71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Tramvaje </a:t>
                </a:r>
                <a:r>
                  <a:rPr lang="en-US" dirty="0" err="1"/>
                  <a:t>jezdí</a:t>
                </a:r>
                <a:r>
                  <a:rPr lang="en-US" dirty="0"/>
                  <a:t> v </a:t>
                </a:r>
                <a:r>
                  <a:rPr lang="en-US" dirty="0" err="1"/>
                  <a:t>pravidelných</a:t>
                </a:r>
                <a:r>
                  <a:rPr lang="en-US" dirty="0"/>
                  <a:t> </a:t>
                </a:r>
                <a:r>
                  <a:rPr lang="en-US" dirty="0" err="1"/>
                  <a:t>intervalech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10 </a:t>
                </a:r>
                <a:r>
                  <a:rPr lang="en-US" dirty="0" err="1"/>
                  <a:t>minutách</a:t>
                </a:r>
                <a:r>
                  <a:rPr lang="en-US" dirty="0"/>
                  <a:t>. </a:t>
                </a:r>
                <a:r>
                  <a:rPr lang="en-US" dirty="0" err="1"/>
                  <a:t>Cestující</a:t>
                </a:r>
                <a:r>
                  <a:rPr lang="en-US" dirty="0"/>
                  <a:t> p</a:t>
                </a:r>
                <a:r>
                  <a:rPr lang="cs-CZ" dirty="0"/>
                  <a:t>ř</a:t>
                </a:r>
                <a:r>
                  <a:rPr lang="en-US" dirty="0" err="1"/>
                  <a:t>ijde</a:t>
                </a:r>
                <a:r>
                  <a:rPr lang="cs-CZ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zastávku</a:t>
                </a:r>
                <a:r>
                  <a:rPr lang="en-US" dirty="0"/>
                  <a:t> v </a:t>
                </a:r>
                <a:r>
                  <a:rPr lang="en-US" dirty="0" err="1"/>
                  <a:t>libovolném</a:t>
                </a:r>
                <a:r>
                  <a:rPr lang="en-US" dirty="0"/>
                  <a:t> </a:t>
                </a:r>
                <a:r>
                  <a:rPr lang="en-US" dirty="0" err="1"/>
                  <a:t>okam</a:t>
                </a:r>
                <a:r>
                  <a:rPr lang="cs-CZ" dirty="0"/>
                  <a:t>ž</a:t>
                </a:r>
                <a:r>
                  <a:rPr lang="en-US" dirty="0" err="1"/>
                  <a:t>iku</a:t>
                </a:r>
                <a:r>
                  <a:rPr lang="en-US" dirty="0"/>
                  <a:t>. Náhodná </a:t>
                </a:r>
                <a:r>
                  <a:rPr lang="en-US" dirty="0" err="1"/>
                  <a:t>veli</a:t>
                </a:r>
                <a:r>
                  <a:rPr lang="cs-CZ" dirty="0"/>
                  <a:t>č</a:t>
                </a:r>
                <a:r>
                  <a:rPr lang="en-US" dirty="0" err="1"/>
                  <a:t>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  <a:r>
                  <a:rPr lang="en-US" dirty="0"/>
                  <a:t>p</a:t>
                </a:r>
                <a:r>
                  <a:rPr lang="cs-CZ" dirty="0"/>
                  <a:t>ř</a:t>
                </a:r>
                <a:r>
                  <a:rPr lang="en-US" dirty="0" err="1"/>
                  <a:t>edstavuje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dobu</a:t>
                </a:r>
                <a:r>
                  <a:rPr lang="cs-CZ" dirty="0">
                    <a:solidFill>
                      <a:srgbClr val="00A499"/>
                    </a:solidFill>
                  </a:rPr>
                  <a:t> č</a:t>
                </a:r>
                <a:r>
                  <a:rPr lang="en-US" dirty="0" err="1">
                    <a:solidFill>
                      <a:srgbClr val="00A499"/>
                    </a:solidFill>
                  </a:rPr>
                  <a:t>ekání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na</a:t>
                </a:r>
                <a:r>
                  <a:rPr lang="en-US" dirty="0">
                    <a:solidFill>
                      <a:srgbClr val="00A499"/>
                    </a:solidFill>
                  </a:rPr>
                  <a:t> p</a:t>
                </a:r>
                <a:r>
                  <a:rPr lang="cs-CZ" dirty="0">
                    <a:solidFill>
                      <a:srgbClr val="00A499"/>
                    </a:solidFill>
                  </a:rPr>
                  <a:t>ř</a:t>
                </a:r>
                <a:r>
                  <a:rPr lang="en-US" dirty="0" err="1">
                    <a:solidFill>
                      <a:srgbClr val="00A499"/>
                    </a:solidFill>
                  </a:rPr>
                  <a:t>íjezd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tramvaje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Rozdělení dané náhodné veličiny je dáno hustotou pravděpodobností, která je v intervalu 0-10 minut konstantní, mimo tento interval je nulová, tj.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457200" indent="-457200">
                  <a:buAutoNum type="alphaLcParenR"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dirty="0"/>
                  <a:t>Směrodatná odchylka doby čekání cestujícího na příjezd tramvaje je cca 2,9 min.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Dle variačního koeficientu (58 %) lze dobu čekání na tramvaj považovat za spíše nehomogenní.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  <a:blipFill>
                <a:blip r:embed="rId2"/>
                <a:stretch>
                  <a:fillRect l="-548" t="-1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D4F99-9096-4BE6-B690-7EC8DFF45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2" t="8857" r="7313" b="6091"/>
          <a:stretch/>
        </p:blipFill>
        <p:spPr>
          <a:xfrm>
            <a:off x="676563" y="2824460"/>
            <a:ext cx="4946074" cy="2893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EB971-DB55-4F5F-BFBA-244FC4F489A2}"/>
              </a:ext>
            </a:extLst>
          </p:cNvPr>
          <p:cNvSpPr txBox="1"/>
          <p:nvPr/>
        </p:nvSpPr>
        <p:spPr>
          <a:xfrm>
            <a:off x="1797050" y="3172172"/>
            <a:ext cx="81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</a:t>
            </a:r>
            <a:r>
              <a:rPr lang="en-US" b="1" i="1" dirty="0"/>
              <a:t> </a:t>
            </a:r>
            <a:r>
              <a:rPr lang="cs-CZ" b="1" i="1" dirty="0"/>
              <a:t>=0,1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/>
              <p:nvPr/>
            </p:nvSpPr>
            <p:spPr>
              <a:xfrm>
                <a:off x="6400081" y="2954963"/>
                <a:ext cx="5648319" cy="2253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8,3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</a:t>
                </a:r>
                <a:r>
                  <a:rPr lang="cs-CZ" dirty="0">
                    <a:latin typeface="Cambria Math" panose="02040503050406030204" pitchFamily="18" charset="0"/>
                  </a:rPr>
                  <a:t>min</a:t>
                </a:r>
                <a:r>
                  <a:rPr lang="cs-CZ" baseline="30000" dirty="0">
                    <a:latin typeface="Cambria Math" panose="02040503050406030204" pitchFamily="18" charset="0"/>
                  </a:rPr>
                  <a:t>2</a:t>
                </a:r>
                <a:r>
                  <a:rPr lang="cs-CZ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cs-CZ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cs-CZ" b="1" dirty="0">
                    <a:latin typeface="Cambria Math" panose="02040503050406030204" pitchFamily="18" charset="0"/>
                  </a:rPr>
                  <a:t> min</a:t>
                </a:r>
              </a:p>
              <a:p>
                <a:endParaRPr lang="cs-CZ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  <a:ea typeface="Cambria Math"/>
                      </a:rPr>
                      <m:t>𝜸</m:t>
                    </m:r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/>
                          </a:rPr>
                          <m:t>𝑿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≅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/>
                      </a:rPr>
                      <m:t>𝟓𝟖</m:t>
                    </m:r>
                  </m:oMath>
                </a14:m>
                <a:r>
                  <a:rPr lang="cs-CZ" b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cs-CZ" b="0" i="1" dirty="0">
                  <a:latin typeface="Cambria Math" panose="02040503050406030204" pitchFamily="18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B121366-964C-4AF5-B5DB-C1DCA061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081" y="2954963"/>
                <a:ext cx="5648319" cy="2253950"/>
              </a:xfrm>
              <a:prstGeom prst="rect">
                <a:avLst/>
              </a:prstGeom>
              <a:blipFill>
                <a:blip r:embed="rId5"/>
                <a:stretch>
                  <a:fillRect t="-18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677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72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cs-CZ" dirty="0"/>
                  <a:t>Modelujeme výšku chlapců ve věku 3,5 – 4 roky. Vysvětlete: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cs-CZ" dirty="0"/>
                  <a:t>2% kvantil modelované náhodné veličiny je 93 cm.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cs-CZ" dirty="0"/>
                  <a:t>Střední hodnota modelované NV je 102 cm, směrodatná odchylka je 4,5 cm. V jakém rozpětí lze očekávat výšku chlapců ve věku 3,5 – 4 roky? Pro interpretaci využijte </a:t>
                </a:r>
                <a:r>
                  <a:rPr lang="cs-CZ" dirty="0" err="1"/>
                  <a:t>Čebyševovu</a:t>
                </a:r>
                <a:r>
                  <a:rPr lang="cs-CZ" dirty="0"/>
                  <a:t> nerovnost.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cs-CZ" dirty="0"/>
                  <a:t>Střední hodnota modelované NV je 102 cm, směrodatná odchylka je 4,5 cm. Posuďte variabilitu modelované NV. (Není příliš vysoká? Pro posouzení použijte variační koeficient.)</a:t>
                </a:r>
              </a:p>
              <a:p>
                <a:pPr marL="457200" indent="-457200" algn="just">
                  <a:buFont typeface="+mj-lt"/>
                  <a:buAutoNum type="arabicParenR"/>
                </a:pPr>
                <a:r>
                  <a:rPr lang="cs-CZ" dirty="0"/>
                  <a:t>Víme, že pro distribuční funkci modelované NV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plat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í: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111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=0,98</m:t>
                    </m:r>
                  </m:oMath>
                </a14:m>
                <a:r>
                  <a:rPr lang="cs-CZ" dirty="0"/>
                  <a:t>. Co jsme se dozvěděli?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Příklad 6 – Porozuměli jste terminologii spojené s popisem NV?</a:t>
            </a:r>
          </a:p>
        </p:txBody>
      </p:sp>
    </p:spTree>
    <p:extLst>
      <p:ext uri="{BB962C8B-B14F-4D97-AF65-F5344CB8AC3E}">
        <p14:creationId xmlns:p14="http://schemas.microsoft.com/office/powerpoint/2010/main" val="5085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Všech pět ukázek má stejné charakteristiky polohy i variability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(průměry i směrodatné odchylky jsou shodné).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Přesto na první pohled vidíme, že tvary rozdělení dat jsou různé.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73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Jsou míry polohy a míry variability dostatečné </a:t>
            </a:r>
          </a:p>
          <a:p>
            <a:r>
              <a:rPr lang="cs-CZ" dirty="0"/>
              <a:t>pro posouzení rozdělení sledovaných veličin?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3956BD-B549-4B5F-8EB8-FF74C4E54345}"/>
              </a:ext>
            </a:extLst>
          </p:cNvPr>
          <p:cNvSpPr txBox="1"/>
          <p:nvPr/>
        </p:nvSpPr>
        <p:spPr>
          <a:xfrm>
            <a:off x="1848279" y="3830977"/>
            <a:ext cx="849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TVRDÍK, J.: Základy matematické statistiky, Ostravská univerzita, 2008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5C5DF20-4C53-4EA1-B4A2-3D9FAF348FBE}"/>
              </a:ext>
            </a:extLst>
          </p:cNvPr>
          <p:cNvGrpSpPr/>
          <p:nvPr/>
        </p:nvGrpSpPr>
        <p:grpSpPr>
          <a:xfrm>
            <a:off x="1276846" y="1760711"/>
            <a:ext cx="9298304" cy="1824205"/>
            <a:chOff x="323527" y="1844825"/>
            <a:chExt cx="8491473" cy="142701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2B4DD6A-29EF-4C28-BBF6-788ECBA01E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3" t="46070" r="37417" b="36767"/>
            <a:stretch/>
          </p:blipFill>
          <p:spPr bwMode="auto">
            <a:xfrm>
              <a:off x="5343913" y="1844825"/>
              <a:ext cx="3471087" cy="142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29FF61F-1C9A-4EBB-B90F-9BC9243871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3" t="22750" r="22803" b="60529"/>
            <a:stretch/>
          </p:blipFill>
          <p:spPr bwMode="auto">
            <a:xfrm>
              <a:off x="323527" y="1844825"/>
              <a:ext cx="4991836" cy="14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73A85AA-AD77-41D6-BE00-36C1807414DA}"/>
                </a:ext>
              </a:extLst>
            </p:cNvPr>
            <p:cNvSpPr/>
            <p:nvPr/>
          </p:nvSpPr>
          <p:spPr>
            <a:xfrm>
              <a:off x="323527" y="1844825"/>
              <a:ext cx="8491473" cy="1427013"/>
            </a:xfrm>
            <a:prstGeom prst="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431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Šikmost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- míra symetrie rozdělení NV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74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Šikmost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1CD91B8-8D38-4B82-A266-0FE26FFDFB0F}"/>
              </a:ext>
            </a:extLst>
          </p:cNvPr>
          <p:cNvGrpSpPr/>
          <p:nvPr/>
        </p:nvGrpSpPr>
        <p:grpSpPr>
          <a:xfrm>
            <a:off x="4602326" y="3055580"/>
            <a:ext cx="2808312" cy="1581150"/>
            <a:chOff x="0" y="0"/>
            <a:chExt cx="2247900" cy="1581150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6F69D524-DE2C-489B-AD5C-C3FEE40F40AE}"/>
                </a:ext>
              </a:extLst>
            </p:cNvPr>
            <p:cNvGrpSpPr/>
            <p:nvPr/>
          </p:nvGrpSpPr>
          <p:grpSpPr>
            <a:xfrm>
              <a:off x="561975" y="76200"/>
              <a:ext cx="1343026" cy="1177925"/>
              <a:chOff x="0" y="0"/>
              <a:chExt cx="1961390" cy="1645269"/>
            </a:xfrm>
          </p:grpSpPr>
          <p:sp>
            <p:nvSpPr>
              <p:cNvPr id="20" name="Volný tvar 12">
                <a:extLst>
                  <a:ext uri="{FF2B5EF4-FFF2-40B4-BE49-F238E27FC236}">
                    <a16:creationId xmlns:a16="http://schemas.microsoft.com/office/drawing/2014/main" id="{205177D3-E926-4FB8-B424-F282A91167D2}"/>
                  </a:ext>
                </a:extLst>
              </p:cNvPr>
              <p:cNvSpPr/>
              <p:nvPr/>
            </p:nvSpPr>
            <p:spPr>
              <a:xfrm>
                <a:off x="93345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1" name="Volný tvar 13">
                <a:extLst>
                  <a:ext uri="{FF2B5EF4-FFF2-40B4-BE49-F238E27FC236}">
                    <a16:creationId xmlns:a16="http://schemas.microsoft.com/office/drawing/2014/main" id="{54EA894F-2FE0-41F6-AA94-30FA112DE1CF}"/>
                  </a:ext>
                </a:extLst>
              </p:cNvPr>
              <p:cNvSpPr/>
              <p:nvPr/>
            </p:nvSpPr>
            <p:spPr>
              <a:xfrm flipH="1">
                <a:off x="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CF8C013B-771B-4C72-B771-3C5CD6C9894D}"/>
                </a:ext>
              </a:extLst>
            </p:cNvPr>
            <p:cNvGrpSpPr/>
            <p:nvPr/>
          </p:nvGrpSpPr>
          <p:grpSpPr>
            <a:xfrm>
              <a:off x="0" y="0"/>
              <a:ext cx="2247900" cy="1581150"/>
              <a:chOff x="0" y="0"/>
              <a:chExt cx="2247900" cy="1581150"/>
            </a:xfrm>
          </p:grpSpPr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19890691-10FD-4606-A156-1460EF6D94C0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 pole 14">
                <a:extLst>
                  <a:ext uri="{FF2B5EF4-FFF2-40B4-BE49-F238E27FC236}">
                    <a16:creationId xmlns:a16="http://schemas.microsoft.com/office/drawing/2014/main" id="{B9A17E37-5C35-4F2C-B280-5E66B46F2E85}"/>
                  </a:ext>
                </a:extLst>
              </p:cNvPr>
              <p:cNvSpPr txBox="1"/>
              <p:nvPr/>
            </p:nvSpPr>
            <p:spPr>
              <a:xfrm>
                <a:off x="1924050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x</a:t>
                </a:r>
              </a:p>
            </p:txBody>
          </p: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53FD4D87-D818-4D44-BC30-373CD6820040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1943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ové pole 15">
                <a:extLst>
                  <a:ext uri="{FF2B5EF4-FFF2-40B4-BE49-F238E27FC236}">
                    <a16:creationId xmlns:a16="http://schemas.microsoft.com/office/drawing/2014/main" id="{704F3326-A8DB-44A3-89D5-D5A719AFAFAB}"/>
                  </a:ext>
                </a:extLst>
              </p:cNvPr>
              <p:cNvSpPr txBox="1"/>
              <p:nvPr/>
            </p:nvSpPr>
            <p:spPr>
              <a:xfrm>
                <a:off x="0" y="0"/>
                <a:ext cx="4191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f(x)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 pole 30">
                <a:extLst>
                  <a:ext uri="{FF2B5EF4-FFF2-40B4-BE49-F238E27FC236}">
                    <a16:creationId xmlns:a16="http://schemas.microsoft.com/office/drawing/2014/main" id="{940FA6D2-5133-4E14-90EB-576ECBA517CA}"/>
                  </a:ext>
                </a:extLst>
              </p:cNvPr>
              <p:cNvSpPr txBox="1"/>
              <p:nvPr/>
            </p:nvSpPr>
            <p:spPr>
              <a:xfrm>
                <a:off x="5106246" y="4707079"/>
                <a:ext cx="2304392" cy="65109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=0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symetrické rozdělení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Textové pole 30">
                <a:extLst>
                  <a:ext uri="{FF2B5EF4-FFF2-40B4-BE49-F238E27FC236}">
                    <a16:creationId xmlns:a16="http://schemas.microsoft.com/office/drawing/2014/main" id="{940FA6D2-5133-4E14-90EB-576ECBA51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246" y="4707079"/>
                <a:ext cx="2304392" cy="651098"/>
              </a:xfrm>
              <a:prstGeom prst="rect">
                <a:avLst/>
              </a:prstGeom>
              <a:blipFill>
                <a:blip r:embed="rId3"/>
                <a:stretch>
                  <a:fillRect l="-1587" b="-10280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Skupina 22">
            <a:extLst>
              <a:ext uri="{FF2B5EF4-FFF2-40B4-BE49-F238E27FC236}">
                <a16:creationId xmlns:a16="http://schemas.microsoft.com/office/drawing/2014/main" id="{238001B6-2319-4353-8D86-D76C1DDEEA37}"/>
              </a:ext>
            </a:extLst>
          </p:cNvPr>
          <p:cNvGrpSpPr/>
          <p:nvPr/>
        </p:nvGrpSpPr>
        <p:grpSpPr>
          <a:xfrm>
            <a:off x="1711559" y="3055580"/>
            <a:ext cx="2808312" cy="1581150"/>
            <a:chOff x="0" y="0"/>
            <a:chExt cx="2268220" cy="1581150"/>
          </a:xfrm>
        </p:grpSpPr>
        <p:sp>
          <p:nvSpPr>
            <p:cNvPr id="24" name="Volný tvar 15">
              <a:extLst>
                <a:ext uri="{FF2B5EF4-FFF2-40B4-BE49-F238E27FC236}">
                  <a16:creationId xmlns:a16="http://schemas.microsoft.com/office/drawing/2014/main" id="{76F58AB7-C93B-435A-AB14-F5B9163F84B5}"/>
                </a:ext>
              </a:extLst>
            </p:cNvPr>
            <p:cNvSpPr/>
            <p:nvPr/>
          </p:nvSpPr>
          <p:spPr>
            <a:xfrm flipH="1">
              <a:off x="581025" y="180975"/>
              <a:ext cx="1687195" cy="1089025"/>
            </a:xfrm>
            <a:custGeom>
              <a:avLst/>
              <a:gdLst>
                <a:gd name="connsiteX0" fmla="*/ 0 w 3171825"/>
                <a:gd name="connsiteY0" fmla="*/ 1447948 h 1531203"/>
                <a:gd name="connsiteX1" fmla="*/ 333375 w 3171825"/>
                <a:gd name="connsiteY1" fmla="*/ 1438423 h 1531203"/>
                <a:gd name="connsiteX2" fmla="*/ 590550 w 3171825"/>
                <a:gd name="connsiteY2" fmla="*/ 1247923 h 1531203"/>
                <a:gd name="connsiteX3" fmla="*/ 895350 w 3171825"/>
                <a:gd name="connsiteY3" fmla="*/ 148 h 1531203"/>
                <a:gd name="connsiteX4" fmla="*/ 2466975 w 3171825"/>
                <a:gd name="connsiteY4" fmla="*/ 1333648 h 1531203"/>
                <a:gd name="connsiteX5" fmla="*/ 3171825 w 3171825"/>
                <a:gd name="connsiteY5" fmla="*/ 1524148 h 1531203"/>
                <a:gd name="connsiteX6" fmla="*/ 3171825 w 3171825"/>
                <a:gd name="connsiteY6" fmla="*/ 1524148 h 1531203"/>
                <a:gd name="connsiteX0" fmla="*/ 0 w 3171825"/>
                <a:gd name="connsiteY0" fmla="*/ 1447950 h 1537729"/>
                <a:gd name="connsiteX1" fmla="*/ 358350 w 3171825"/>
                <a:gd name="connsiteY1" fmla="*/ 1531205 h 1537729"/>
                <a:gd name="connsiteX2" fmla="*/ 590550 w 3171825"/>
                <a:gd name="connsiteY2" fmla="*/ 1247925 h 1537729"/>
                <a:gd name="connsiteX3" fmla="*/ 895350 w 3171825"/>
                <a:gd name="connsiteY3" fmla="*/ 150 h 1537729"/>
                <a:gd name="connsiteX4" fmla="*/ 2466975 w 3171825"/>
                <a:gd name="connsiteY4" fmla="*/ 1333650 h 1537729"/>
                <a:gd name="connsiteX5" fmla="*/ 3171825 w 3171825"/>
                <a:gd name="connsiteY5" fmla="*/ 1524150 h 1537729"/>
                <a:gd name="connsiteX6" fmla="*/ 3171825 w 3171825"/>
                <a:gd name="connsiteY6" fmla="*/ 1524150 h 1537729"/>
                <a:gd name="connsiteX0" fmla="*/ 0 w 3171825"/>
                <a:gd name="connsiteY0" fmla="*/ 1537729 h 1557821"/>
                <a:gd name="connsiteX1" fmla="*/ 358350 w 3171825"/>
                <a:gd name="connsiteY1" fmla="*/ 1531205 h 1557821"/>
                <a:gd name="connsiteX2" fmla="*/ 590550 w 3171825"/>
                <a:gd name="connsiteY2" fmla="*/ 1247925 h 1557821"/>
                <a:gd name="connsiteX3" fmla="*/ 895350 w 3171825"/>
                <a:gd name="connsiteY3" fmla="*/ 150 h 1557821"/>
                <a:gd name="connsiteX4" fmla="*/ 2466975 w 3171825"/>
                <a:gd name="connsiteY4" fmla="*/ 1333650 h 1557821"/>
                <a:gd name="connsiteX5" fmla="*/ 3171825 w 3171825"/>
                <a:gd name="connsiteY5" fmla="*/ 1524150 h 1557821"/>
                <a:gd name="connsiteX6" fmla="*/ 3171825 w 3171825"/>
                <a:gd name="connsiteY6" fmla="*/ 1524150 h 1557821"/>
                <a:gd name="connsiteX0" fmla="*/ 0 w 3224037"/>
                <a:gd name="connsiteY0" fmla="*/ 1537729 h 1557821"/>
                <a:gd name="connsiteX1" fmla="*/ 358350 w 3224037"/>
                <a:gd name="connsiteY1" fmla="*/ 1531205 h 1557821"/>
                <a:gd name="connsiteX2" fmla="*/ 590550 w 3224037"/>
                <a:gd name="connsiteY2" fmla="*/ 1247925 h 1557821"/>
                <a:gd name="connsiteX3" fmla="*/ 895350 w 3224037"/>
                <a:gd name="connsiteY3" fmla="*/ 150 h 1557821"/>
                <a:gd name="connsiteX4" fmla="*/ 2466975 w 3224037"/>
                <a:gd name="connsiteY4" fmla="*/ 1333650 h 1557821"/>
                <a:gd name="connsiteX5" fmla="*/ 3171825 w 3224037"/>
                <a:gd name="connsiteY5" fmla="*/ 1524150 h 1557821"/>
                <a:gd name="connsiteX6" fmla="*/ 3171825 w 3224037"/>
                <a:gd name="connsiteY6" fmla="*/ 1557821 h 1557821"/>
                <a:gd name="connsiteX0" fmla="*/ 0 w 3224036"/>
                <a:gd name="connsiteY0" fmla="*/ 1557821 h 1568625"/>
                <a:gd name="connsiteX1" fmla="*/ 358350 w 3224036"/>
                <a:gd name="connsiteY1" fmla="*/ 1531205 h 1568625"/>
                <a:gd name="connsiteX2" fmla="*/ 590550 w 3224036"/>
                <a:gd name="connsiteY2" fmla="*/ 1247925 h 1568625"/>
                <a:gd name="connsiteX3" fmla="*/ 895350 w 3224036"/>
                <a:gd name="connsiteY3" fmla="*/ 150 h 1568625"/>
                <a:gd name="connsiteX4" fmla="*/ 2466975 w 3224036"/>
                <a:gd name="connsiteY4" fmla="*/ 1333650 h 1568625"/>
                <a:gd name="connsiteX5" fmla="*/ 3171825 w 3224036"/>
                <a:gd name="connsiteY5" fmla="*/ 1524150 h 1568625"/>
                <a:gd name="connsiteX6" fmla="*/ 3171825 w 3224036"/>
                <a:gd name="connsiteY6" fmla="*/ 1557821 h 156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4036" h="1568625">
                  <a:moveTo>
                    <a:pt x="0" y="1557821"/>
                  </a:moveTo>
                  <a:cubicBezTo>
                    <a:pt x="117475" y="1569727"/>
                    <a:pt x="259925" y="1582854"/>
                    <a:pt x="358350" y="1531205"/>
                  </a:cubicBezTo>
                  <a:cubicBezTo>
                    <a:pt x="456775" y="1479556"/>
                    <a:pt x="501050" y="1503101"/>
                    <a:pt x="590550" y="1247925"/>
                  </a:cubicBezTo>
                  <a:cubicBezTo>
                    <a:pt x="680050" y="992749"/>
                    <a:pt x="582613" y="-14138"/>
                    <a:pt x="895350" y="150"/>
                  </a:cubicBezTo>
                  <a:cubicBezTo>
                    <a:pt x="1208088" y="14437"/>
                    <a:pt x="2087563" y="1079650"/>
                    <a:pt x="2466975" y="1333650"/>
                  </a:cubicBezTo>
                  <a:cubicBezTo>
                    <a:pt x="2846387" y="1587650"/>
                    <a:pt x="3054350" y="1486788"/>
                    <a:pt x="3171825" y="1524150"/>
                  </a:cubicBezTo>
                  <a:cubicBezTo>
                    <a:pt x="3289300" y="1561512"/>
                    <a:pt x="3171825" y="1546597"/>
                    <a:pt x="3171825" y="1557821"/>
                  </a:cubicBezTo>
                </a:path>
              </a:pathLst>
            </a:cu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E34E83E2-147A-4216-8F29-20D02F1D1D63}"/>
                </a:ext>
              </a:extLst>
            </p:cNvPr>
            <p:cNvGrpSpPr/>
            <p:nvPr/>
          </p:nvGrpSpPr>
          <p:grpSpPr>
            <a:xfrm>
              <a:off x="0" y="0"/>
              <a:ext cx="2247900" cy="1581150"/>
              <a:chOff x="0" y="0"/>
              <a:chExt cx="2247900" cy="1581150"/>
            </a:xfrm>
          </p:grpSpPr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D5F98E38-97EA-4647-8CD1-D0A927E52545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ové pole 25">
                <a:extLst>
                  <a:ext uri="{FF2B5EF4-FFF2-40B4-BE49-F238E27FC236}">
                    <a16:creationId xmlns:a16="http://schemas.microsoft.com/office/drawing/2014/main" id="{563D0810-3594-4EAA-B369-6A8470C25431}"/>
                  </a:ext>
                </a:extLst>
              </p:cNvPr>
              <p:cNvSpPr txBox="1"/>
              <p:nvPr/>
            </p:nvSpPr>
            <p:spPr>
              <a:xfrm>
                <a:off x="1924050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>
                    <a:ea typeface="Calibri"/>
                    <a:cs typeface="Times New Roman"/>
                  </a:rPr>
                  <a:t>x</a:t>
                </a:r>
              </a:p>
            </p:txBody>
          </p:sp>
          <p:cxnSp>
            <p:nvCxnSpPr>
              <p:cNvPr id="28" name="Přímá spojnice 27">
                <a:extLst>
                  <a:ext uri="{FF2B5EF4-FFF2-40B4-BE49-F238E27FC236}">
                    <a16:creationId xmlns:a16="http://schemas.microsoft.com/office/drawing/2014/main" id="{14114587-B933-457F-BBE4-507D6D8F7FC7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1943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ové pole 26">
                <a:extLst>
                  <a:ext uri="{FF2B5EF4-FFF2-40B4-BE49-F238E27FC236}">
                    <a16:creationId xmlns:a16="http://schemas.microsoft.com/office/drawing/2014/main" id="{6020651E-1828-48E5-92A7-965390C1665A}"/>
                  </a:ext>
                </a:extLst>
              </p:cNvPr>
              <p:cNvSpPr txBox="1"/>
              <p:nvPr/>
            </p:nvSpPr>
            <p:spPr>
              <a:xfrm>
                <a:off x="0" y="0"/>
                <a:ext cx="4191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f(x)</a:t>
                </a:r>
              </a:p>
            </p:txBody>
          </p:sp>
        </p:grp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7CBAE69F-17A6-4C8D-B2E8-C23779D76E68}"/>
              </a:ext>
            </a:extLst>
          </p:cNvPr>
          <p:cNvGrpSpPr/>
          <p:nvPr/>
        </p:nvGrpSpPr>
        <p:grpSpPr>
          <a:xfrm>
            <a:off x="7392755" y="3041837"/>
            <a:ext cx="2879709" cy="1581150"/>
            <a:chOff x="0" y="0"/>
            <a:chExt cx="2247900" cy="1581150"/>
          </a:xfrm>
        </p:grpSpPr>
        <p:sp>
          <p:nvSpPr>
            <p:cNvPr id="31" name="Volný tvar 22">
              <a:extLst>
                <a:ext uri="{FF2B5EF4-FFF2-40B4-BE49-F238E27FC236}">
                  <a16:creationId xmlns:a16="http://schemas.microsoft.com/office/drawing/2014/main" id="{E96D9CA6-9C72-481B-BF0C-160FD57F04A0}"/>
                </a:ext>
              </a:extLst>
            </p:cNvPr>
            <p:cNvSpPr/>
            <p:nvPr/>
          </p:nvSpPr>
          <p:spPr>
            <a:xfrm>
              <a:off x="533400" y="104775"/>
              <a:ext cx="1590675" cy="1165225"/>
            </a:xfrm>
            <a:custGeom>
              <a:avLst/>
              <a:gdLst>
                <a:gd name="connsiteX0" fmla="*/ 0 w 3171825"/>
                <a:gd name="connsiteY0" fmla="*/ 1447948 h 1531203"/>
                <a:gd name="connsiteX1" fmla="*/ 333375 w 3171825"/>
                <a:gd name="connsiteY1" fmla="*/ 1438423 h 1531203"/>
                <a:gd name="connsiteX2" fmla="*/ 590550 w 3171825"/>
                <a:gd name="connsiteY2" fmla="*/ 1247923 h 1531203"/>
                <a:gd name="connsiteX3" fmla="*/ 895350 w 3171825"/>
                <a:gd name="connsiteY3" fmla="*/ 148 h 1531203"/>
                <a:gd name="connsiteX4" fmla="*/ 2466975 w 3171825"/>
                <a:gd name="connsiteY4" fmla="*/ 1333648 h 1531203"/>
                <a:gd name="connsiteX5" fmla="*/ 3171825 w 3171825"/>
                <a:gd name="connsiteY5" fmla="*/ 1524148 h 1531203"/>
                <a:gd name="connsiteX6" fmla="*/ 3171825 w 3171825"/>
                <a:gd name="connsiteY6" fmla="*/ 1524148 h 1531203"/>
                <a:gd name="connsiteX0" fmla="*/ 0 w 3171825"/>
                <a:gd name="connsiteY0" fmla="*/ 1447950 h 1537729"/>
                <a:gd name="connsiteX1" fmla="*/ 358350 w 3171825"/>
                <a:gd name="connsiteY1" fmla="*/ 1531205 h 1537729"/>
                <a:gd name="connsiteX2" fmla="*/ 590550 w 3171825"/>
                <a:gd name="connsiteY2" fmla="*/ 1247925 h 1537729"/>
                <a:gd name="connsiteX3" fmla="*/ 895350 w 3171825"/>
                <a:gd name="connsiteY3" fmla="*/ 150 h 1537729"/>
                <a:gd name="connsiteX4" fmla="*/ 2466975 w 3171825"/>
                <a:gd name="connsiteY4" fmla="*/ 1333650 h 1537729"/>
                <a:gd name="connsiteX5" fmla="*/ 3171825 w 3171825"/>
                <a:gd name="connsiteY5" fmla="*/ 1524150 h 1537729"/>
                <a:gd name="connsiteX6" fmla="*/ 3171825 w 3171825"/>
                <a:gd name="connsiteY6" fmla="*/ 1524150 h 1537729"/>
                <a:gd name="connsiteX0" fmla="*/ 0 w 3171825"/>
                <a:gd name="connsiteY0" fmla="*/ 1537729 h 1557821"/>
                <a:gd name="connsiteX1" fmla="*/ 358350 w 3171825"/>
                <a:gd name="connsiteY1" fmla="*/ 1531205 h 1557821"/>
                <a:gd name="connsiteX2" fmla="*/ 590550 w 3171825"/>
                <a:gd name="connsiteY2" fmla="*/ 1247925 h 1557821"/>
                <a:gd name="connsiteX3" fmla="*/ 895350 w 3171825"/>
                <a:gd name="connsiteY3" fmla="*/ 150 h 1557821"/>
                <a:gd name="connsiteX4" fmla="*/ 2466975 w 3171825"/>
                <a:gd name="connsiteY4" fmla="*/ 1333650 h 1557821"/>
                <a:gd name="connsiteX5" fmla="*/ 3171825 w 3171825"/>
                <a:gd name="connsiteY5" fmla="*/ 1524150 h 1557821"/>
                <a:gd name="connsiteX6" fmla="*/ 3171825 w 3171825"/>
                <a:gd name="connsiteY6" fmla="*/ 1524150 h 1557821"/>
                <a:gd name="connsiteX0" fmla="*/ 0 w 3224037"/>
                <a:gd name="connsiteY0" fmla="*/ 1537729 h 1557821"/>
                <a:gd name="connsiteX1" fmla="*/ 358350 w 3224037"/>
                <a:gd name="connsiteY1" fmla="*/ 1531205 h 1557821"/>
                <a:gd name="connsiteX2" fmla="*/ 590550 w 3224037"/>
                <a:gd name="connsiteY2" fmla="*/ 1247925 h 1557821"/>
                <a:gd name="connsiteX3" fmla="*/ 895350 w 3224037"/>
                <a:gd name="connsiteY3" fmla="*/ 150 h 1557821"/>
                <a:gd name="connsiteX4" fmla="*/ 2466975 w 3224037"/>
                <a:gd name="connsiteY4" fmla="*/ 1333650 h 1557821"/>
                <a:gd name="connsiteX5" fmla="*/ 3171825 w 3224037"/>
                <a:gd name="connsiteY5" fmla="*/ 1524150 h 1557821"/>
                <a:gd name="connsiteX6" fmla="*/ 3171825 w 3224037"/>
                <a:gd name="connsiteY6" fmla="*/ 1557821 h 1557821"/>
                <a:gd name="connsiteX0" fmla="*/ 0 w 3224036"/>
                <a:gd name="connsiteY0" fmla="*/ 1557821 h 1568625"/>
                <a:gd name="connsiteX1" fmla="*/ 358350 w 3224036"/>
                <a:gd name="connsiteY1" fmla="*/ 1531205 h 1568625"/>
                <a:gd name="connsiteX2" fmla="*/ 590550 w 3224036"/>
                <a:gd name="connsiteY2" fmla="*/ 1247925 h 1568625"/>
                <a:gd name="connsiteX3" fmla="*/ 895350 w 3224036"/>
                <a:gd name="connsiteY3" fmla="*/ 150 h 1568625"/>
                <a:gd name="connsiteX4" fmla="*/ 2466975 w 3224036"/>
                <a:gd name="connsiteY4" fmla="*/ 1333650 h 1568625"/>
                <a:gd name="connsiteX5" fmla="*/ 3171825 w 3224036"/>
                <a:gd name="connsiteY5" fmla="*/ 1524150 h 1568625"/>
                <a:gd name="connsiteX6" fmla="*/ 3171825 w 3224036"/>
                <a:gd name="connsiteY6" fmla="*/ 1557821 h 156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4036" h="1568625">
                  <a:moveTo>
                    <a:pt x="0" y="1557821"/>
                  </a:moveTo>
                  <a:cubicBezTo>
                    <a:pt x="117475" y="1569727"/>
                    <a:pt x="259925" y="1582854"/>
                    <a:pt x="358350" y="1531205"/>
                  </a:cubicBezTo>
                  <a:cubicBezTo>
                    <a:pt x="456775" y="1479556"/>
                    <a:pt x="501050" y="1503101"/>
                    <a:pt x="590550" y="1247925"/>
                  </a:cubicBezTo>
                  <a:cubicBezTo>
                    <a:pt x="680050" y="992749"/>
                    <a:pt x="582613" y="-14138"/>
                    <a:pt x="895350" y="150"/>
                  </a:cubicBezTo>
                  <a:cubicBezTo>
                    <a:pt x="1208088" y="14437"/>
                    <a:pt x="2087563" y="1079650"/>
                    <a:pt x="2466975" y="1333650"/>
                  </a:cubicBezTo>
                  <a:cubicBezTo>
                    <a:pt x="2846387" y="1587650"/>
                    <a:pt x="3054350" y="1486788"/>
                    <a:pt x="3171825" y="1524150"/>
                  </a:cubicBezTo>
                  <a:cubicBezTo>
                    <a:pt x="3289300" y="1561512"/>
                    <a:pt x="3171825" y="1546597"/>
                    <a:pt x="3171825" y="1557821"/>
                  </a:cubicBezTo>
                </a:path>
              </a:pathLst>
            </a:cu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4EC3322E-3E54-4D6E-AB8A-068DD4C6D08F}"/>
                </a:ext>
              </a:extLst>
            </p:cNvPr>
            <p:cNvGrpSpPr/>
            <p:nvPr/>
          </p:nvGrpSpPr>
          <p:grpSpPr>
            <a:xfrm>
              <a:off x="0" y="0"/>
              <a:ext cx="2247900" cy="1581150"/>
              <a:chOff x="0" y="0"/>
              <a:chExt cx="2247900" cy="1581150"/>
            </a:xfrm>
          </p:grpSpPr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4E23C678-FE7B-4787-A6F0-200DE1817992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 pole 20">
                <a:extLst>
                  <a:ext uri="{FF2B5EF4-FFF2-40B4-BE49-F238E27FC236}">
                    <a16:creationId xmlns:a16="http://schemas.microsoft.com/office/drawing/2014/main" id="{FDC63CB5-AECA-4077-A009-A0C417E3F496}"/>
                  </a:ext>
                </a:extLst>
              </p:cNvPr>
              <p:cNvSpPr txBox="1"/>
              <p:nvPr/>
            </p:nvSpPr>
            <p:spPr>
              <a:xfrm>
                <a:off x="1924050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>
                    <a:ea typeface="Calibri"/>
                    <a:cs typeface="Times New Roman"/>
                  </a:rPr>
                  <a:t>x</a:t>
                </a:r>
              </a:p>
            </p:txBody>
          </p: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F5A98A6A-4564-4C3C-B763-CE5D98FD4EAE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1943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ové pole 21">
                <a:extLst>
                  <a:ext uri="{FF2B5EF4-FFF2-40B4-BE49-F238E27FC236}">
                    <a16:creationId xmlns:a16="http://schemas.microsoft.com/office/drawing/2014/main" id="{657B9882-90E1-4B1A-BC2E-A3D2EFE0BD12}"/>
                  </a:ext>
                </a:extLst>
              </p:cNvPr>
              <p:cNvSpPr txBox="1"/>
              <p:nvPr/>
            </p:nvSpPr>
            <p:spPr>
              <a:xfrm>
                <a:off x="0" y="0"/>
                <a:ext cx="4191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f(x)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 pole 32">
                <a:extLst>
                  <a:ext uri="{FF2B5EF4-FFF2-40B4-BE49-F238E27FC236}">
                    <a16:creationId xmlns:a16="http://schemas.microsoft.com/office/drawing/2014/main" id="{349D09C0-A856-45C8-AF61-25873A327F31}"/>
                  </a:ext>
                </a:extLst>
              </p:cNvPr>
              <p:cNvSpPr txBox="1"/>
              <p:nvPr/>
            </p:nvSpPr>
            <p:spPr>
              <a:xfrm>
                <a:off x="1840071" y="4708910"/>
                <a:ext cx="3250655" cy="76064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&lt;0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negativně zešikmené rozdělení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7" name="Textové pole 32">
                <a:extLst>
                  <a:ext uri="{FF2B5EF4-FFF2-40B4-BE49-F238E27FC236}">
                    <a16:creationId xmlns:a16="http://schemas.microsoft.com/office/drawing/2014/main" id="{349D09C0-A856-45C8-AF61-25873A327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71" y="4708910"/>
                <a:ext cx="3250655" cy="760648"/>
              </a:xfrm>
              <a:prstGeom prst="rect">
                <a:avLst/>
              </a:prstGeom>
              <a:blipFill>
                <a:blip r:embed="rId4"/>
                <a:stretch>
                  <a:fillRect l="-1126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 pole 31">
                <a:extLst>
                  <a:ext uri="{FF2B5EF4-FFF2-40B4-BE49-F238E27FC236}">
                    <a16:creationId xmlns:a16="http://schemas.microsoft.com/office/drawing/2014/main" id="{FB162798-48B7-4015-98BA-25A8166209CE}"/>
                  </a:ext>
                </a:extLst>
              </p:cNvPr>
              <p:cNvSpPr txBox="1"/>
              <p:nvPr/>
            </p:nvSpPr>
            <p:spPr>
              <a:xfrm>
                <a:off x="7520905" y="4664056"/>
                <a:ext cx="3122265" cy="73714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&gt;0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pozitivně zešikmené rozdělení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Textové pole 31">
                <a:extLst>
                  <a:ext uri="{FF2B5EF4-FFF2-40B4-BE49-F238E27FC236}">
                    <a16:creationId xmlns:a16="http://schemas.microsoft.com/office/drawing/2014/main" id="{FB162798-48B7-4015-98BA-25A816620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905" y="4664056"/>
                <a:ext cx="3122265" cy="737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 pole 35">
                <a:extLst>
                  <a:ext uri="{FF2B5EF4-FFF2-40B4-BE49-F238E27FC236}">
                    <a16:creationId xmlns:a16="http://schemas.microsoft.com/office/drawing/2014/main" id="{627317AB-B471-4A16-929C-92862BABF1D3}"/>
                  </a:ext>
                </a:extLst>
              </p:cNvPr>
              <p:cNvSpPr txBox="1"/>
              <p:nvPr/>
            </p:nvSpPr>
            <p:spPr>
              <a:xfrm>
                <a:off x="5185409" y="5471536"/>
                <a:ext cx="2034837" cy="43204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0,5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𝐸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𝑋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cs-CZ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9" name="Textové pole 35">
                <a:extLst>
                  <a:ext uri="{FF2B5EF4-FFF2-40B4-BE49-F238E27FC236}">
                    <a16:creationId xmlns:a16="http://schemas.microsoft.com/office/drawing/2014/main" id="{627317AB-B471-4A16-929C-92862BABF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409" y="5471536"/>
                <a:ext cx="2034837" cy="43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 pole 34">
                <a:extLst>
                  <a:ext uri="{FF2B5EF4-FFF2-40B4-BE49-F238E27FC236}">
                    <a16:creationId xmlns:a16="http://schemas.microsoft.com/office/drawing/2014/main" id="{E1367066-1320-4FD6-8693-5D02DBB426BF}"/>
                  </a:ext>
                </a:extLst>
              </p:cNvPr>
              <p:cNvSpPr txBox="1"/>
              <p:nvPr/>
            </p:nvSpPr>
            <p:spPr>
              <a:xfrm>
                <a:off x="2200668" y="5471537"/>
                <a:ext cx="2182312" cy="37318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libri"/>
                          <a:cs typeface="Times New Roman"/>
                        </a:rPr>
                        <m:t>𝐸</m:t>
                      </m:r>
                      <m:r>
                        <a:rPr lang="en-US" i="1" smtClean="0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i="1" smtClean="0">
                          <a:latin typeface="Cambria Math"/>
                          <a:ea typeface="Calibri"/>
                          <a:cs typeface="Times New Roman"/>
                        </a:rPr>
                        <m:t>𝑋</m:t>
                      </m:r>
                      <m:r>
                        <a:rPr lang="en-US" i="1" smtClean="0">
                          <a:latin typeface="Cambria Math"/>
                          <a:ea typeface="Calibri"/>
                          <a:cs typeface="Times New Roman"/>
                        </a:rPr>
                        <m:t>)&lt;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0,5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&lt;</m:t>
                      </m:r>
                      <m:acc>
                        <m:accPr>
                          <m:chr m:val="̂"/>
                          <m:ctrlPr>
                            <a:rPr lang="cs-CZ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cs-CZ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0" name="Textové pole 34">
                <a:extLst>
                  <a:ext uri="{FF2B5EF4-FFF2-40B4-BE49-F238E27FC236}">
                    <a16:creationId xmlns:a16="http://schemas.microsoft.com/office/drawing/2014/main" id="{E1367066-1320-4FD6-8693-5D02DBB42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68" y="5471537"/>
                <a:ext cx="2182312" cy="373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 pole 33">
                <a:extLst>
                  <a:ext uri="{FF2B5EF4-FFF2-40B4-BE49-F238E27FC236}">
                    <a16:creationId xmlns:a16="http://schemas.microsoft.com/office/drawing/2014/main" id="{5F436F6B-BBE9-4EDA-874D-990C9817712B}"/>
                  </a:ext>
                </a:extLst>
              </p:cNvPr>
              <p:cNvSpPr txBox="1"/>
              <p:nvPr/>
            </p:nvSpPr>
            <p:spPr>
              <a:xfrm>
                <a:off x="8059726" y="5435531"/>
                <a:ext cx="1824266" cy="44519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&lt;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  <m:t>0,5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&lt;</m:t>
                      </m:r>
                      <m:r>
                        <a:rPr lang="en-US" i="1">
                          <a:latin typeface="Cambria Math"/>
                          <a:ea typeface="Calibri"/>
                          <a:cs typeface="Times New Roman"/>
                        </a:rPr>
                        <m:t>𝐸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𝑋</m:t>
                      </m:r>
                      <m:r>
                        <a:rPr lang="cs-CZ" i="1"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cs-CZ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1" name="Textové pole 33">
                <a:extLst>
                  <a:ext uri="{FF2B5EF4-FFF2-40B4-BE49-F238E27FC236}">
                    <a16:creationId xmlns:a16="http://schemas.microsoft.com/office/drawing/2014/main" id="{5F436F6B-BBE9-4EDA-874D-990C98177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26" y="5435531"/>
                <a:ext cx="1824266" cy="445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>
            <a:extLst>
              <a:ext uri="{FF2B5EF4-FFF2-40B4-BE49-F238E27FC236}">
                <a16:creationId xmlns:a16="http://schemas.microsoft.com/office/drawing/2014/main" id="{BBEADB9E-C3E9-445E-AA47-A05C424BEDA2}"/>
              </a:ext>
            </a:extLst>
          </p:cNvPr>
          <p:cNvSpPr txBox="1"/>
          <p:nvPr/>
        </p:nvSpPr>
        <p:spPr>
          <a:xfrm>
            <a:off x="5682943" y="6189366"/>
            <a:ext cx="92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obvykle</a:t>
            </a:r>
          </a:p>
        </p:txBody>
      </p: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700BE324-0CEE-443E-A616-AB8DF57EDB3C}"/>
              </a:ext>
            </a:extLst>
          </p:cNvPr>
          <p:cNvCxnSpPr/>
          <p:nvPr/>
        </p:nvCxnSpPr>
        <p:spPr>
          <a:xfrm flipH="1" flipV="1">
            <a:off x="3935761" y="5903585"/>
            <a:ext cx="1675745" cy="28578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5C75B6B7-A0FF-4795-8744-708165C46470}"/>
              </a:ext>
            </a:extLst>
          </p:cNvPr>
          <p:cNvCxnSpPr/>
          <p:nvPr/>
        </p:nvCxnSpPr>
        <p:spPr>
          <a:xfrm flipV="1">
            <a:off x="6683032" y="5903585"/>
            <a:ext cx="1675745" cy="28578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E9D5A401-85B8-4886-85E5-D76558DF39F0}"/>
              </a:ext>
            </a:extLst>
          </p:cNvPr>
          <p:cNvSpPr/>
          <p:nvPr/>
        </p:nvSpPr>
        <p:spPr>
          <a:xfrm>
            <a:off x="4602326" y="1821795"/>
            <a:ext cx="3044344" cy="72647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7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117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Špičatost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- míra koncentrace kolem průměru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cs-CZ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standardizovaná špičatost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−3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11725"/>
              </a:xfrm>
              <a:blipFill>
                <a:blip r:embed="rId2"/>
                <a:stretch>
                  <a:fillRect l="-548" t="-1861" b="-3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75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Špičatost</a:t>
            </a: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E9D5A401-85B8-4886-85E5-D76558DF39F0}"/>
              </a:ext>
            </a:extLst>
          </p:cNvPr>
          <p:cNvSpPr/>
          <p:nvPr/>
        </p:nvSpPr>
        <p:spPr>
          <a:xfrm>
            <a:off x="4584124" y="1777479"/>
            <a:ext cx="3044344" cy="72647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E467266A-765F-4DDF-9FD9-52F677906BB0}"/>
              </a:ext>
            </a:extLst>
          </p:cNvPr>
          <p:cNvGrpSpPr/>
          <p:nvPr/>
        </p:nvGrpSpPr>
        <p:grpSpPr>
          <a:xfrm>
            <a:off x="4573751" y="2909606"/>
            <a:ext cx="2808312" cy="1581150"/>
            <a:chOff x="3078326" y="3281907"/>
            <a:chExt cx="2808312" cy="1581150"/>
          </a:xfrm>
        </p:grpSpPr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1CED1D39-08DB-4130-BA06-7722379B7661}"/>
                </a:ext>
              </a:extLst>
            </p:cNvPr>
            <p:cNvGrpSpPr/>
            <p:nvPr/>
          </p:nvGrpSpPr>
          <p:grpSpPr>
            <a:xfrm>
              <a:off x="3780404" y="3539083"/>
              <a:ext cx="1677849" cy="996949"/>
              <a:chOff x="0" y="0"/>
              <a:chExt cx="1961390" cy="1645269"/>
            </a:xfrm>
          </p:grpSpPr>
          <p:sp>
            <p:nvSpPr>
              <p:cNvPr id="53" name="Volný tvar 11">
                <a:extLst>
                  <a:ext uri="{FF2B5EF4-FFF2-40B4-BE49-F238E27FC236}">
                    <a16:creationId xmlns:a16="http://schemas.microsoft.com/office/drawing/2014/main" id="{E79923DF-FE94-449F-921C-793DCD291472}"/>
                  </a:ext>
                </a:extLst>
              </p:cNvPr>
              <p:cNvSpPr/>
              <p:nvPr/>
            </p:nvSpPr>
            <p:spPr>
              <a:xfrm>
                <a:off x="93345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54" name="Volný tvar 12">
                <a:extLst>
                  <a:ext uri="{FF2B5EF4-FFF2-40B4-BE49-F238E27FC236}">
                    <a16:creationId xmlns:a16="http://schemas.microsoft.com/office/drawing/2014/main" id="{66E71D86-225D-4AC0-8227-47DFE29F556F}"/>
                  </a:ext>
                </a:extLst>
              </p:cNvPr>
              <p:cNvSpPr/>
              <p:nvPr/>
            </p:nvSpPr>
            <p:spPr>
              <a:xfrm flipH="1">
                <a:off x="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0E4230DB-C809-41EA-95F4-22EBE8DCDDDF}"/>
                </a:ext>
              </a:extLst>
            </p:cNvPr>
            <p:cNvGrpSpPr/>
            <p:nvPr/>
          </p:nvGrpSpPr>
          <p:grpSpPr>
            <a:xfrm>
              <a:off x="3078326" y="3281907"/>
              <a:ext cx="2808312" cy="1581150"/>
              <a:chOff x="0" y="0"/>
              <a:chExt cx="2247900" cy="1581150"/>
            </a:xfrm>
          </p:grpSpPr>
          <p:cxnSp>
            <p:nvCxnSpPr>
              <p:cNvPr id="49" name="Přímá spojnice 48">
                <a:extLst>
                  <a:ext uri="{FF2B5EF4-FFF2-40B4-BE49-F238E27FC236}">
                    <a16:creationId xmlns:a16="http://schemas.microsoft.com/office/drawing/2014/main" id="{A2AE3038-A388-4F49-9400-D06FFBAAE9E9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ové pole 14">
                <a:extLst>
                  <a:ext uri="{FF2B5EF4-FFF2-40B4-BE49-F238E27FC236}">
                    <a16:creationId xmlns:a16="http://schemas.microsoft.com/office/drawing/2014/main" id="{000E26DF-1172-4159-ACA0-4D12904B29BB}"/>
                  </a:ext>
                </a:extLst>
              </p:cNvPr>
              <p:cNvSpPr txBox="1"/>
              <p:nvPr/>
            </p:nvSpPr>
            <p:spPr>
              <a:xfrm>
                <a:off x="1924050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x</a:t>
                </a:r>
              </a:p>
            </p:txBody>
          </p: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77C12175-B2A6-4C33-BB96-529ECB6D3E8D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1943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ové pole 15">
                <a:extLst>
                  <a:ext uri="{FF2B5EF4-FFF2-40B4-BE49-F238E27FC236}">
                    <a16:creationId xmlns:a16="http://schemas.microsoft.com/office/drawing/2014/main" id="{16778385-750A-4CB8-8D91-A33B172D28A3}"/>
                  </a:ext>
                </a:extLst>
              </p:cNvPr>
              <p:cNvSpPr txBox="1"/>
              <p:nvPr/>
            </p:nvSpPr>
            <p:spPr>
              <a:xfrm>
                <a:off x="0" y="0"/>
                <a:ext cx="4191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f(x)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 pole 30">
                <a:extLst>
                  <a:ext uri="{FF2B5EF4-FFF2-40B4-BE49-F238E27FC236}">
                    <a16:creationId xmlns:a16="http://schemas.microsoft.com/office/drawing/2014/main" id="{A3BA1587-DCC4-46E4-8D5E-B5F291EA72BE}"/>
                  </a:ext>
                </a:extLst>
              </p:cNvPr>
              <p:cNvSpPr txBox="1"/>
              <p:nvPr/>
            </p:nvSpPr>
            <p:spPr>
              <a:xfrm>
                <a:off x="5077671" y="4561105"/>
                <a:ext cx="2304392" cy="101587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špičatost odpovídající normálnímu rozdělení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5" name="Textové pole 30">
                <a:extLst>
                  <a:ext uri="{FF2B5EF4-FFF2-40B4-BE49-F238E27FC236}">
                    <a16:creationId xmlns:a16="http://schemas.microsoft.com/office/drawing/2014/main" id="{A3BA1587-DCC4-46E4-8D5E-B5F291EA7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71" y="4561105"/>
                <a:ext cx="2304392" cy="1015874"/>
              </a:xfrm>
              <a:prstGeom prst="rect">
                <a:avLst/>
              </a:prstGeom>
              <a:blipFill>
                <a:blip r:embed="rId3"/>
                <a:stretch>
                  <a:fillRect l="-158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Skupina 55">
            <a:extLst>
              <a:ext uri="{FF2B5EF4-FFF2-40B4-BE49-F238E27FC236}">
                <a16:creationId xmlns:a16="http://schemas.microsoft.com/office/drawing/2014/main" id="{47676EFF-1244-4701-97BE-7B9062E1A447}"/>
              </a:ext>
            </a:extLst>
          </p:cNvPr>
          <p:cNvGrpSpPr/>
          <p:nvPr/>
        </p:nvGrpSpPr>
        <p:grpSpPr>
          <a:xfrm>
            <a:off x="1674938" y="2928113"/>
            <a:ext cx="2650549" cy="1581149"/>
            <a:chOff x="179512" y="3300413"/>
            <a:chExt cx="2650549" cy="1581149"/>
          </a:xfrm>
        </p:grpSpPr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AB7E285A-5720-483D-B22E-B30E24A185B7}"/>
                </a:ext>
              </a:extLst>
            </p:cNvPr>
            <p:cNvGrpSpPr/>
            <p:nvPr/>
          </p:nvGrpSpPr>
          <p:grpSpPr>
            <a:xfrm>
              <a:off x="612333" y="4093519"/>
              <a:ext cx="2180243" cy="482600"/>
              <a:chOff x="561975" y="76200"/>
              <a:chExt cx="1961390" cy="1645269"/>
            </a:xfrm>
          </p:grpSpPr>
          <p:sp>
            <p:nvSpPr>
              <p:cNvPr id="63" name="Volný tvar 24">
                <a:extLst>
                  <a:ext uri="{FF2B5EF4-FFF2-40B4-BE49-F238E27FC236}">
                    <a16:creationId xmlns:a16="http://schemas.microsoft.com/office/drawing/2014/main" id="{0547F8BD-2001-437B-B087-16B0B2FF7F3C}"/>
                  </a:ext>
                </a:extLst>
              </p:cNvPr>
              <p:cNvSpPr/>
              <p:nvPr/>
            </p:nvSpPr>
            <p:spPr>
              <a:xfrm>
                <a:off x="1495425" y="7620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100">
                    <a:ea typeface="Times New Roman"/>
                    <a:cs typeface="Times New Roman"/>
                  </a:rPr>
                  <a:t> </a:t>
                </a:r>
                <a:endParaRPr lang="cs-CZ" sz="1100">
                  <a:ea typeface="Calibri"/>
                  <a:cs typeface="Times New Roman"/>
                </a:endParaRPr>
              </a:p>
            </p:txBody>
          </p:sp>
          <p:sp>
            <p:nvSpPr>
              <p:cNvPr id="64" name="Volný tvar 25">
                <a:extLst>
                  <a:ext uri="{FF2B5EF4-FFF2-40B4-BE49-F238E27FC236}">
                    <a16:creationId xmlns:a16="http://schemas.microsoft.com/office/drawing/2014/main" id="{AE1A7F8C-6330-47A1-BF2B-10B26406314D}"/>
                  </a:ext>
                </a:extLst>
              </p:cNvPr>
              <p:cNvSpPr/>
              <p:nvPr/>
            </p:nvSpPr>
            <p:spPr>
              <a:xfrm flipH="1">
                <a:off x="561975" y="7620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100">
                    <a:ea typeface="Times New Roman"/>
                    <a:cs typeface="Times New Roman"/>
                  </a:rPr>
                  <a:t> </a:t>
                </a:r>
                <a:endParaRPr lang="cs-CZ" sz="1100"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D9C91405-5B14-46E2-99F1-268C1533EE99}"/>
                </a:ext>
              </a:extLst>
            </p:cNvPr>
            <p:cNvGrpSpPr/>
            <p:nvPr/>
          </p:nvGrpSpPr>
          <p:grpSpPr>
            <a:xfrm>
              <a:off x="179512" y="3300413"/>
              <a:ext cx="2650549" cy="1581149"/>
              <a:chOff x="-128021" y="1"/>
              <a:chExt cx="2650549" cy="1581149"/>
            </a:xfrm>
          </p:grpSpPr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728E9748-EC6B-4E6E-BE29-10BEC715E332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ové pole 14">
                <a:extLst>
                  <a:ext uri="{FF2B5EF4-FFF2-40B4-BE49-F238E27FC236}">
                    <a16:creationId xmlns:a16="http://schemas.microsoft.com/office/drawing/2014/main" id="{E143E29E-3773-4E84-B83E-3A7E77829701}"/>
                  </a:ext>
                </a:extLst>
              </p:cNvPr>
              <p:cNvSpPr txBox="1"/>
              <p:nvPr/>
            </p:nvSpPr>
            <p:spPr>
              <a:xfrm>
                <a:off x="2255828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x</a:t>
                </a:r>
                <a:endParaRPr lang="cs-CZ" sz="1200" dirty="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F6BC32BB-8DC0-4977-B979-3EFA7BBB45B9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2217728" cy="95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ové pole 15">
                <a:extLst>
                  <a:ext uri="{FF2B5EF4-FFF2-40B4-BE49-F238E27FC236}">
                    <a16:creationId xmlns:a16="http://schemas.microsoft.com/office/drawing/2014/main" id="{5C16C135-D506-447A-8ECA-E8C574CB97C3}"/>
                  </a:ext>
                </a:extLst>
              </p:cNvPr>
              <p:cNvSpPr txBox="1"/>
              <p:nvPr/>
            </p:nvSpPr>
            <p:spPr>
              <a:xfrm>
                <a:off x="-128021" y="1"/>
                <a:ext cx="547121" cy="23867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f(x)</a:t>
                </a:r>
                <a:endParaRPr lang="cs-CZ" sz="1200" dirty="0"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ABC0DF42-73B1-4350-9C6C-E8FFEE01D882}"/>
              </a:ext>
            </a:extLst>
          </p:cNvPr>
          <p:cNvGrpSpPr/>
          <p:nvPr/>
        </p:nvGrpSpPr>
        <p:grpSpPr>
          <a:xfrm>
            <a:off x="7315083" y="2930643"/>
            <a:ext cx="2808312" cy="1581150"/>
            <a:chOff x="5819658" y="3302944"/>
            <a:chExt cx="2808312" cy="1581150"/>
          </a:xfrm>
        </p:grpSpPr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DF8837A6-A615-43F9-8F1A-3C8CB7131DF1}"/>
                </a:ext>
              </a:extLst>
            </p:cNvPr>
            <p:cNvGrpSpPr/>
            <p:nvPr/>
          </p:nvGrpSpPr>
          <p:grpSpPr>
            <a:xfrm>
              <a:off x="7071798" y="3539082"/>
              <a:ext cx="648915" cy="996949"/>
              <a:chOff x="0" y="0"/>
              <a:chExt cx="1961390" cy="1645269"/>
            </a:xfrm>
          </p:grpSpPr>
          <p:sp>
            <p:nvSpPr>
              <p:cNvPr id="72" name="Volný tvar 35">
                <a:extLst>
                  <a:ext uri="{FF2B5EF4-FFF2-40B4-BE49-F238E27FC236}">
                    <a16:creationId xmlns:a16="http://schemas.microsoft.com/office/drawing/2014/main" id="{73D2B794-9DA5-4247-9793-7A2B679EB6F1}"/>
                  </a:ext>
                </a:extLst>
              </p:cNvPr>
              <p:cNvSpPr/>
              <p:nvPr/>
            </p:nvSpPr>
            <p:spPr>
              <a:xfrm>
                <a:off x="93345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73" name="Volný tvar 36">
                <a:extLst>
                  <a:ext uri="{FF2B5EF4-FFF2-40B4-BE49-F238E27FC236}">
                    <a16:creationId xmlns:a16="http://schemas.microsoft.com/office/drawing/2014/main" id="{73DCFA33-3837-4C77-961B-C6AA0E8DDF1C}"/>
                  </a:ext>
                </a:extLst>
              </p:cNvPr>
              <p:cNvSpPr/>
              <p:nvPr/>
            </p:nvSpPr>
            <p:spPr>
              <a:xfrm flipH="1">
                <a:off x="0" y="0"/>
                <a:ext cx="1027940" cy="1645269"/>
              </a:xfrm>
              <a:custGeom>
                <a:avLst/>
                <a:gdLst>
                  <a:gd name="connsiteX0" fmla="*/ 0 w 1027940"/>
                  <a:gd name="connsiteY0" fmla="*/ 8824 h 1645269"/>
                  <a:gd name="connsiteX1" fmla="*/ 171450 w 1027940"/>
                  <a:gd name="connsiteY1" fmla="*/ 94549 h 1645269"/>
                  <a:gd name="connsiteX2" fmla="*/ 371475 w 1027940"/>
                  <a:gd name="connsiteY2" fmla="*/ 685099 h 1645269"/>
                  <a:gd name="connsiteX3" fmla="*/ 657225 w 1027940"/>
                  <a:gd name="connsiteY3" fmla="*/ 1418524 h 1645269"/>
                  <a:gd name="connsiteX4" fmla="*/ 981075 w 1027940"/>
                  <a:gd name="connsiteY4" fmla="*/ 1618549 h 1645269"/>
                  <a:gd name="connsiteX5" fmla="*/ 1019175 w 1027940"/>
                  <a:gd name="connsiteY5" fmla="*/ 1637599 h 16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940" h="1645269">
                    <a:moveTo>
                      <a:pt x="0" y="8824"/>
                    </a:moveTo>
                    <a:cubicBezTo>
                      <a:pt x="54769" y="-4670"/>
                      <a:pt x="109538" y="-18164"/>
                      <a:pt x="171450" y="94549"/>
                    </a:cubicBezTo>
                    <a:cubicBezTo>
                      <a:pt x="233363" y="207262"/>
                      <a:pt x="290513" y="464437"/>
                      <a:pt x="371475" y="685099"/>
                    </a:cubicBezTo>
                    <a:cubicBezTo>
                      <a:pt x="452437" y="905761"/>
                      <a:pt x="555625" y="1262949"/>
                      <a:pt x="657225" y="1418524"/>
                    </a:cubicBezTo>
                    <a:cubicBezTo>
                      <a:pt x="758825" y="1574099"/>
                      <a:pt x="920750" y="1582037"/>
                      <a:pt x="981075" y="1618549"/>
                    </a:cubicBezTo>
                    <a:cubicBezTo>
                      <a:pt x="1041400" y="1655061"/>
                      <a:pt x="1030287" y="1646330"/>
                      <a:pt x="1019175" y="1637599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FD33980B-8EC8-482E-B35B-93DE92D00DCC}"/>
                </a:ext>
              </a:extLst>
            </p:cNvPr>
            <p:cNvGrpSpPr/>
            <p:nvPr/>
          </p:nvGrpSpPr>
          <p:grpSpPr>
            <a:xfrm>
              <a:off x="5819658" y="3302944"/>
              <a:ext cx="2808312" cy="1581150"/>
              <a:chOff x="0" y="0"/>
              <a:chExt cx="2247900" cy="1581150"/>
            </a:xfrm>
          </p:grpSpPr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7E9BF73A-8B51-4524-B4AA-82AF06CA1644}"/>
                  </a:ext>
                </a:extLst>
              </p:cNvPr>
              <p:cNvCxnSpPr/>
              <p:nvPr/>
            </p:nvCxnSpPr>
            <p:spPr>
              <a:xfrm>
                <a:off x="466725" y="38100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ové pole 14">
                <a:extLst>
                  <a:ext uri="{FF2B5EF4-FFF2-40B4-BE49-F238E27FC236}">
                    <a16:creationId xmlns:a16="http://schemas.microsoft.com/office/drawing/2014/main" id="{0E831E7D-AE6D-4E9D-BD05-E8124886CE0F}"/>
                  </a:ext>
                </a:extLst>
              </p:cNvPr>
              <p:cNvSpPr txBox="1"/>
              <p:nvPr/>
            </p:nvSpPr>
            <p:spPr>
              <a:xfrm>
                <a:off x="1924050" y="1323975"/>
                <a:ext cx="2667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x</a:t>
                </a:r>
              </a:p>
            </p:txBody>
          </p:sp>
          <p:cxnSp>
            <p:nvCxnSpPr>
              <p:cNvPr id="70" name="Přímá spojnice 69">
                <a:extLst>
                  <a:ext uri="{FF2B5EF4-FFF2-40B4-BE49-F238E27FC236}">
                    <a16:creationId xmlns:a16="http://schemas.microsoft.com/office/drawing/2014/main" id="{8930E45C-845A-4DBA-8780-8A581D81139C}"/>
                  </a:ext>
                </a:extLst>
              </p:cNvPr>
              <p:cNvCxnSpPr/>
              <p:nvPr/>
            </p:nvCxnSpPr>
            <p:spPr>
              <a:xfrm>
                <a:off x="304800" y="1314450"/>
                <a:ext cx="1943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ové pole 15">
                <a:extLst>
                  <a:ext uri="{FF2B5EF4-FFF2-40B4-BE49-F238E27FC236}">
                    <a16:creationId xmlns:a16="http://schemas.microsoft.com/office/drawing/2014/main" id="{A668BBEC-4A26-4593-B54A-1688BA6D3A27}"/>
                  </a:ext>
                </a:extLst>
              </p:cNvPr>
              <p:cNvSpPr txBox="1"/>
              <p:nvPr/>
            </p:nvSpPr>
            <p:spPr>
              <a:xfrm>
                <a:off x="0" y="0"/>
                <a:ext cx="419100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>
                    <a:ea typeface="Calibri"/>
                    <a:cs typeface="Times New Roman"/>
                  </a:rPr>
                  <a:t>f(x)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 pole 30">
                <a:extLst>
                  <a:ext uri="{FF2B5EF4-FFF2-40B4-BE49-F238E27FC236}">
                    <a16:creationId xmlns:a16="http://schemas.microsoft.com/office/drawing/2014/main" id="{9C3DE0E3-E269-41B3-8EF2-4504FDF4BEBD}"/>
                  </a:ext>
                </a:extLst>
              </p:cNvPr>
              <p:cNvSpPr txBox="1"/>
              <p:nvPr/>
            </p:nvSpPr>
            <p:spPr>
              <a:xfrm>
                <a:off x="2107758" y="4509261"/>
                <a:ext cx="2304392" cy="13557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libri"/>
                          <a:cs typeface="Times New Roman"/>
                        </a:rPr>
                        <m:t>&lt;</m:t>
                      </m:r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špičatost </a:t>
                </a:r>
                <a:r>
                  <a:rPr lang="en-US" sz="1600" dirty="0">
                    <a:ea typeface="Times New Roman"/>
                    <a:cs typeface="Times New Roman"/>
                  </a:rPr>
                  <a:t>men</a:t>
                </a:r>
                <a:r>
                  <a:rPr lang="cs-CZ" sz="1600" dirty="0" err="1">
                    <a:ea typeface="Times New Roman"/>
                    <a:cs typeface="Times New Roman"/>
                  </a:rPr>
                  <a:t>ší</a:t>
                </a:r>
                <a:r>
                  <a:rPr lang="cs-CZ" sz="1600" dirty="0">
                    <a:ea typeface="Times New Roman"/>
                    <a:cs typeface="Times New Roman"/>
                  </a:rPr>
                  <a:t> 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než u </a:t>
                </a:r>
                <a:r>
                  <a:rPr lang="cs-CZ" sz="1600" dirty="0" err="1">
                    <a:ea typeface="Times New Roman"/>
                    <a:cs typeface="Times New Roman"/>
                  </a:rPr>
                  <a:t>norm</a:t>
                </a:r>
                <a:r>
                  <a:rPr lang="cs-CZ" sz="1600" dirty="0">
                    <a:ea typeface="Times New Roman"/>
                    <a:cs typeface="Times New Roman"/>
                  </a:rPr>
                  <a:t>. rozdělení (plošší rozdělení)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4" name="Textové pole 30">
                <a:extLst>
                  <a:ext uri="{FF2B5EF4-FFF2-40B4-BE49-F238E27FC236}">
                    <a16:creationId xmlns:a16="http://schemas.microsoft.com/office/drawing/2014/main" id="{9C3DE0E3-E269-41B3-8EF2-4504FDF4B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758" y="4509261"/>
                <a:ext cx="2304392" cy="1355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 pole 30">
                <a:extLst>
                  <a:ext uri="{FF2B5EF4-FFF2-40B4-BE49-F238E27FC236}">
                    <a16:creationId xmlns:a16="http://schemas.microsoft.com/office/drawing/2014/main" id="{CCA2B64C-89C6-4629-AC48-AFFE60CF737B}"/>
                  </a:ext>
                </a:extLst>
              </p:cNvPr>
              <p:cNvSpPr txBox="1"/>
              <p:nvPr/>
            </p:nvSpPr>
            <p:spPr>
              <a:xfrm>
                <a:off x="7723854" y="4561105"/>
                <a:ext cx="2304392" cy="13557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libri"/>
                          <a:cs typeface="Times New Roman"/>
                        </a:rPr>
                        <m:t>&gt;</m:t>
                      </m:r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cs-CZ" sz="1600" dirty="0"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špičatost </a:t>
                </a:r>
                <a:r>
                  <a:rPr lang="en-US" sz="1600" dirty="0">
                    <a:ea typeface="Times New Roman"/>
                    <a:cs typeface="Times New Roman"/>
                  </a:rPr>
                  <a:t>v</a:t>
                </a:r>
                <a:r>
                  <a:rPr lang="cs-CZ" sz="1600" dirty="0" err="1">
                    <a:ea typeface="Times New Roman"/>
                    <a:cs typeface="Times New Roman"/>
                  </a:rPr>
                  <a:t>ětší</a:t>
                </a:r>
                <a:r>
                  <a:rPr lang="cs-CZ" sz="1600" dirty="0">
                    <a:ea typeface="Times New Roman"/>
                    <a:cs typeface="Times New Roman"/>
                  </a:rPr>
                  <a:t>         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cs-CZ" sz="1600" dirty="0">
                    <a:ea typeface="Times New Roman"/>
                    <a:cs typeface="Times New Roman"/>
                  </a:rPr>
                  <a:t>než u </a:t>
                </a:r>
                <a:r>
                  <a:rPr lang="cs-CZ" sz="1600" dirty="0" err="1">
                    <a:ea typeface="Times New Roman"/>
                    <a:cs typeface="Times New Roman"/>
                  </a:rPr>
                  <a:t>norm</a:t>
                </a:r>
                <a:r>
                  <a:rPr lang="cs-CZ" sz="1600" dirty="0">
                    <a:ea typeface="Times New Roman"/>
                    <a:cs typeface="Times New Roman"/>
                  </a:rPr>
                  <a:t>. rozdělení (špičatější rozdělení)</a:t>
                </a:r>
                <a:endParaRPr lang="cs-CZ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5" name="Textové pole 30">
                <a:extLst>
                  <a:ext uri="{FF2B5EF4-FFF2-40B4-BE49-F238E27FC236}">
                    <a16:creationId xmlns:a16="http://schemas.microsoft.com/office/drawing/2014/main" id="{CCA2B64C-89C6-4629-AC48-AFFE60CF7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54" y="4561105"/>
                <a:ext cx="2304392" cy="1355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6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4" grpId="0" animBg="1"/>
      <p:bldP spid="7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66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Všech pět ukázek má stejné charakteristiky polohy i variability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(průměry i směrodatné odchylky jsou shodné).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Přesto na první pohled vidíme, že tvary rozdělení dat jsou různé.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K číselnému vyjádření těchto rozdílů nám slouží další charakteristiky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dirty="0"/>
              <a:t>- šikmost (</a:t>
            </a:r>
            <a:r>
              <a:rPr lang="cs-CZ" i="1" dirty="0"/>
              <a:t>g</a:t>
            </a:r>
            <a:r>
              <a:rPr lang="cs-CZ" baseline="-25000" dirty="0"/>
              <a:t>1</a:t>
            </a:r>
            <a:r>
              <a:rPr lang="cs-CZ" dirty="0"/>
              <a:t>, angl. </a:t>
            </a:r>
            <a:r>
              <a:rPr lang="cs-CZ" dirty="0" err="1"/>
              <a:t>skewness</a:t>
            </a:r>
            <a:r>
              <a:rPr lang="cs-CZ" dirty="0"/>
              <a:t>) a špičatost (</a:t>
            </a:r>
            <a:r>
              <a:rPr lang="cs-CZ" i="1" dirty="0"/>
              <a:t>g</a:t>
            </a:r>
            <a:r>
              <a:rPr lang="cs-CZ" baseline="-25000" dirty="0"/>
              <a:t>2</a:t>
            </a:r>
            <a:r>
              <a:rPr lang="cs-CZ" dirty="0"/>
              <a:t>, angl. </a:t>
            </a:r>
            <a:r>
              <a:rPr lang="cs-CZ" dirty="0" err="1"/>
              <a:t>kurtosis</a:t>
            </a:r>
            <a:r>
              <a:rPr lang="cs-CZ" dirty="0"/>
              <a:t>).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76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Jsou míry polohy a míry variability dostatečné </a:t>
            </a:r>
          </a:p>
          <a:p>
            <a:r>
              <a:rPr lang="cs-CZ" dirty="0"/>
              <a:t>pro posouzení rozdělení sledovaných veličin?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3956BD-B549-4B5F-8EB8-FF74C4E54345}"/>
              </a:ext>
            </a:extLst>
          </p:cNvPr>
          <p:cNvSpPr txBox="1"/>
          <p:nvPr/>
        </p:nvSpPr>
        <p:spPr>
          <a:xfrm>
            <a:off x="1848279" y="3830977"/>
            <a:ext cx="849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TVRDÍK, J.: Základy matematické statistiky, Ostravská univerzita, 2008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55F1C67-151C-468A-8B87-D4FB14CBA6E1}"/>
              </a:ext>
            </a:extLst>
          </p:cNvPr>
          <p:cNvGrpSpPr/>
          <p:nvPr/>
        </p:nvGrpSpPr>
        <p:grpSpPr>
          <a:xfrm>
            <a:off x="1326548" y="1390526"/>
            <a:ext cx="9538901" cy="2371055"/>
            <a:chOff x="323528" y="2179491"/>
            <a:chExt cx="8491473" cy="1977326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BE7D3C4-B5F1-45D3-B587-A98B6650B0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3" t="46070" r="37417" b="30455"/>
            <a:stretch/>
          </p:blipFill>
          <p:spPr bwMode="auto">
            <a:xfrm>
              <a:off x="5343914" y="2179491"/>
              <a:ext cx="3471087" cy="195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FB7F2240-AC83-4C6F-B9B0-160E354FD7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3" t="22750" r="22803" b="54082"/>
            <a:stretch/>
          </p:blipFill>
          <p:spPr bwMode="auto">
            <a:xfrm>
              <a:off x="323528" y="2179492"/>
              <a:ext cx="4991836" cy="197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FCE27D3C-844D-47D3-B9B8-A2F49C73397A}"/>
                </a:ext>
              </a:extLst>
            </p:cNvPr>
            <p:cNvSpPr/>
            <p:nvPr/>
          </p:nvSpPr>
          <p:spPr>
            <a:xfrm>
              <a:off x="323528" y="2179492"/>
              <a:ext cx="8491473" cy="1951842"/>
            </a:xfrm>
            <a:prstGeom prst="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1615123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Transformací NV </a:t>
                </a:r>
                <a:r>
                  <a:rPr lang="cs-CZ" i="1" dirty="0"/>
                  <a:t>X</a:t>
                </a:r>
                <a:r>
                  <a:rPr lang="cs-CZ" dirty="0"/>
                  <a:t> rozumíme aplikaci prosté reálné funkce </a:t>
                </a:r>
                <a:r>
                  <a:rPr lang="cs-CZ" i="1" dirty="0"/>
                  <a:t>g</a:t>
                </a:r>
                <a:r>
                  <a:rPr lang="cs-CZ" dirty="0"/>
                  <a:t> tak, že vznikne nová náhodná veličina 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𝑌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</a:t>
                </a:r>
                <a:r>
                  <a:rPr lang="cs-CZ" i="1" dirty="0"/>
                  <a:t>Y</a:t>
                </a:r>
                <a:r>
                  <a:rPr lang="cs-CZ" dirty="0"/>
                  <a:t> může nabývat jiných hodnot než NV </a:t>
                </a:r>
                <a:r>
                  <a:rPr lang="cs-CZ" i="1" dirty="0"/>
                  <a:t>X</a:t>
                </a:r>
                <a:r>
                  <a:rPr lang="cs-CZ" dirty="0"/>
                  <a:t>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může mít také jiné rozdělení pravděpodobnosti, které chceme najít,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tj. hledáme pravděpodobnostní f-</a:t>
                </a:r>
                <a:r>
                  <a:rPr lang="cs-CZ" dirty="0" err="1"/>
                  <a:t>ci</a:t>
                </a:r>
                <a:r>
                  <a:rPr lang="cs-CZ" dirty="0"/>
                  <a:t>, resp. hustotu pravděpodobnosti NV </a:t>
                </a:r>
                <a:r>
                  <a:rPr lang="cs-CZ" i="1" dirty="0"/>
                  <a:t>Y</a:t>
                </a:r>
                <a:r>
                  <a:rPr lang="cs-CZ" dirty="0"/>
                  <a:t>. 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77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Transformace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27672228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cs-CZ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:  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Pro diskrétní NV: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𝑌</m:t>
                          </m:r>
                          <m:r>
                            <a:rPr lang="cs-CZ" i="1">
                              <a:latin typeface="Cambria Math"/>
                            </a:rPr>
                            <m:t>=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=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Pro spojitou NV: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𝑔</m:t>
                    </m:r>
                  </m:oMath>
                </a14:m>
                <a:r>
                  <a:rPr lang="cs-CZ" dirty="0"/>
                  <a:t> rostoucí f-</a:t>
                </a:r>
                <a:r>
                  <a:rPr lang="cs-CZ" dirty="0" err="1"/>
                  <a:t>ce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: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𝑔</m:t>
                    </m:r>
                  </m:oMath>
                </a14:m>
                <a:r>
                  <a:rPr lang="cs-CZ" dirty="0"/>
                  <a:t> klesající f-</a:t>
                </a:r>
                <a:r>
                  <a:rPr lang="cs-CZ" dirty="0" err="1"/>
                  <a:t>ce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: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&gt;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𝑔</m:t>
                    </m:r>
                  </m:oMath>
                </a14:m>
                <a:r>
                  <a:rPr lang="cs-CZ" dirty="0"/>
                  <a:t> spojitě diferencovatelná f-</a:t>
                </a:r>
                <a:r>
                  <a:rPr lang="cs-CZ" dirty="0" err="1"/>
                  <a:t>ce</a:t>
                </a:r>
                <a:r>
                  <a:rPr lang="cs-CZ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 dirty="0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 dirty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cs-CZ" i="1" dirty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cs-CZ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cs-CZ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cs-CZ" i="1" dirty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i="1" dirty="0">
                                <a:latin typeface="Cambria Math"/>
                              </a:rPr>
                              <m:t>𝑑𝑦</m:t>
                            </m:r>
                          </m:den>
                        </m:f>
                      </m:e>
                    </m:d>
                  </m:oMath>
                </a14:m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78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Transformace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342956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79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Náhodná </a:t>
                </a:r>
                <a:r>
                  <a:rPr lang="en-US" dirty="0" err="1"/>
                  <a:t>veličina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distribuční</a:t>
                </a:r>
                <a:r>
                  <a:rPr lang="en-US" dirty="0"/>
                  <a:t> </a:t>
                </a:r>
                <a:r>
                  <a:rPr lang="en-US" dirty="0" err="1"/>
                  <a:t>funkci</a:t>
                </a:r>
                <a:endParaRPr lang="cs-CZ" dirty="0"/>
              </a:p>
              <a:p>
                <a:pPr marL="0" lv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0                                  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&lt;2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−4              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2;2,5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1                              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&gt;2,5</m:t>
                          </m:r>
                        </m:e>
                      </m:mr>
                    </m:m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 distribuční funkci a hustotu pravděpodobnosti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buNone/>
                </a:pPr>
                <a:r>
                  <a:rPr lang="cs-CZ" dirty="0"/>
                  <a:t>která je definována jako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  <a:blipFill>
                <a:blip r:embed="rId2"/>
                <a:stretch>
                  <a:fillRect l="-548" t="-1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9</a:t>
            </a:r>
          </a:p>
        </p:txBody>
      </p:sp>
    </p:spTree>
    <p:extLst>
      <p:ext uri="{BB962C8B-B14F-4D97-AF65-F5344CB8AC3E}">
        <p14:creationId xmlns:p14="http://schemas.microsoft.com/office/powerpoint/2010/main" val="392534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Diskrétní NV</a:t>
            </a:r>
            <a:r>
              <a:rPr lang="cs-CZ" dirty="0">
                <a:solidFill>
                  <a:srgbClr val="00A499"/>
                </a:solidFill>
              </a:rPr>
              <a:t> </a:t>
            </a:r>
            <a:r>
              <a:rPr lang="cs-CZ" dirty="0"/>
              <a:t>– mohou nabývat spočetně mnoha hodnot </a:t>
            </a:r>
          </a:p>
          <a:p>
            <a:pPr marL="0" indent="0">
              <a:buNone/>
            </a:pPr>
            <a:r>
              <a:rPr lang="cs-CZ" u="sng" dirty="0"/>
              <a:t>Příklady</a:t>
            </a:r>
            <a:r>
              <a:rPr lang="cs-CZ" dirty="0"/>
              <a:t>: počet </a:t>
            </a:r>
            <a:r>
              <a:rPr lang="en-US" dirty="0" err="1"/>
              <a:t>pr</a:t>
            </a:r>
            <a:r>
              <a:rPr lang="cs-CZ" dirty="0" err="1"/>
              <a:t>ůjezdů</a:t>
            </a:r>
            <a:r>
              <a:rPr lang="cs-CZ" dirty="0"/>
              <a:t> automobilů Klimkovickým tunelem mezi 13:00 – 14:00, počet kybernetických útoků na určitý web během dne, počet dní nemocenské, počet zákazníků v lékárně během jednoho dne, …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Spojité NV</a:t>
            </a:r>
            <a:r>
              <a:rPr lang="cs-CZ" dirty="0">
                <a:solidFill>
                  <a:srgbClr val="00A499"/>
                </a:solidFill>
              </a:rPr>
              <a:t> </a:t>
            </a:r>
            <a:r>
              <a:rPr lang="cs-CZ" dirty="0"/>
              <a:t>– mohou nabývat všech hodnot na nějakém intervalu (mají spojitou distribuční funkci)</a:t>
            </a:r>
          </a:p>
          <a:p>
            <a:pPr marL="0" indent="0">
              <a:buNone/>
            </a:pPr>
            <a:r>
              <a:rPr lang="cs-CZ" u="sng" dirty="0"/>
              <a:t>Příklady</a:t>
            </a:r>
            <a:r>
              <a:rPr lang="cs-CZ" dirty="0"/>
              <a:t>: doba do remise onemocnění, výška, váha, BMI, IQ, doba mezi dvěma následujícími kybernetickými útoky na web, </a:t>
            </a:r>
            <a:r>
              <a:rPr lang="en-US" dirty="0" err="1"/>
              <a:t>chyb</a:t>
            </a:r>
            <a:r>
              <a:rPr lang="cs-CZ" dirty="0"/>
              <a:t>a </a:t>
            </a:r>
            <a:r>
              <a:rPr lang="en-US" dirty="0" err="1"/>
              <a:t>měření</a:t>
            </a:r>
            <a:r>
              <a:rPr lang="cs-CZ" dirty="0"/>
              <a:t>, …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Základní typy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30970962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80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Náhodná </a:t>
                </a:r>
                <a:r>
                  <a:rPr lang="en-US" dirty="0" err="1"/>
                  <a:t>veličina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distribuční</a:t>
                </a:r>
                <a:r>
                  <a:rPr lang="en-US" dirty="0"/>
                  <a:t> </a:t>
                </a:r>
                <a:r>
                  <a:rPr lang="en-US" dirty="0" err="1"/>
                  <a:t>funkci</a:t>
                </a: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2;2,5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&gt;2,5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A499"/>
                    </a:solidFill>
                  </a:rPr>
                  <a:t>Jak </a:t>
                </a:r>
                <a:r>
                  <a:rPr lang="en-US" dirty="0" err="1">
                    <a:solidFill>
                      <a:srgbClr val="00A499"/>
                    </a:solidFill>
                  </a:rPr>
                  <a:t>ur</a:t>
                </a:r>
                <a:r>
                  <a:rPr lang="cs-CZ" dirty="0">
                    <a:solidFill>
                      <a:srgbClr val="00A499"/>
                    </a:solidFill>
                  </a:rPr>
                  <a:t>čit distribuční funkci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&gt;3−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0                               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2;2,5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&gt;2,5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  <a:blipFill>
                <a:blip r:embed="rId2"/>
                <a:stretch>
                  <a:fillRect l="-548" t="-1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9</a:t>
            </a:r>
          </a:p>
        </p:txBody>
      </p:sp>
    </p:spTree>
    <p:extLst>
      <p:ext uri="{BB962C8B-B14F-4D97-AF65-F5344CB8AC3E}">
        <p14:creationId xmlns:p14="http://schemas.microsoft.com/office/powerpoint/2010/main" val="38695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81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Náhodná </a:t>
                </a:r>
                <a:r>
                  <a:rPr lang="en-US" dirty="0" err="1"/>
                  <a:t>veličina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distribuční</a:t>
                </a:r>
                <a:r>
                  <a:rPr lang="en-US" dirty="0"/>
                  <a:t> </a:t>
                </a:r>
                <a:r>
                  <a:rPr lang="en-US" dirty="0" err="1"/>
                  <a:t>funkci</a:t>
                </a: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2;2,5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&gt;2,5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A499"/>
                    </a:solidFill>
                  </a:rPr>
                  <a:t>Jak </a:t>
                </a:r>
                <a:r>
                  <a:rPr lang="en-US" dirty="0" err="1">
                    <a:solidFill>
                      <a:srgbClr val="00A499"/>
                    </a:solidFill>
                  </a:rPr>
                  <a:t>ur</a:t>
                </a:r>
                <a:r>
                  <a:rPr lang="cs-CZ" dirty="0">
                    <a:solidFill>
                      <a:srgbClr val="00A499"/>
                    </a:solidFill>
                  </a:rPr>
                  <a:t>čit distribuční funkci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&gt;3−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−1     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            2≤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&gt;2,5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  <a:blipFill>
                <a:blip r:embed="rId2"/>
                <a:stretch>
                  <a:fillRect l="-548" t="-1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9</a:t>
            </a:r>
          </a:p>
        </p:txBody>
      </p:sp>
    </p:spTree>
    <p:extLst>
      <p:ext uri="{BB962C8B-B14F-4D97-AF65-F5344CB8AC3E}">
        <p14:creationId xmlns:p14="http://schemas.microsoft.com/office/powerpoint/2010/main" val="1256561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82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Náhodná </a:t>
                </a:r>
                <a:r>
                  <a:rPr lang="en-US" dirty="0" err="1"/>
                  <a:t>veličina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distribuční</a:t>
                </a:r>
                <a:r>
                  <a:rPr lang="en-US" dirty="0"/>
                  <a:t> </a:t>
                </a:r>
                <a:r>
                  <a:rPr lang="en-US" dirty="0" err="1"/>
                  <a:t>funkci</a:t>
                </a: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2;2,5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&gt;2,5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A499"/>
                    </a:solidFill>
                  </a:rPr>
                  <a:t>Jak </a:t>
                </a:r>
                <a:r>
                  <a:rPr lang="en-US" dirty="0" err="1">
                    <a:solidFill>
                      <a:srgbClr val="00A499"/>
                    </a:solidFill>
                  </a:rPr>
                  <a:t>ur</a:t>
                </a:r>
                <a:r>
                  <a:rPr lang="cs-CZ" dirty="0">
                    <a:solidFill>
                      <a:srgbClr val="00A499"/>
                    </a:solidFill>
                  </a:rPr>
                  <a:t>čit distribuční funkci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 marL="0" indent="0" algn="ctr">
                  <a:buNone/>
                </a:pPr>
                <a:endParaRPr lang="cs-CZ" sz="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&gt;3−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≤3−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−1     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            0,5≤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&lt;0,5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  <a:blipFill>
                <a:blip r:embed="rId2"/>
                <a:stretch>
                  <a:fillRect l="-548" t="-1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9</a:t>
            </a:r>
          </a:p>
        </p:txBody>
      </p:sp>
    </p:spTree>
    <p:extLst>
      <p:ext uri="{BB962C8B-B14F-4D97-AF65-F5344CB8AC3E}">
        <p14:creationId xmlns:p14="http://schemas.microsoft.com/office/powerpoint/2010/main" val="14967089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83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Náhodná </a:t>
                </a:r>
                <a:r>
                  <a:rPr lang="en-US" dirty="0" err="1"/>
                  <a:t>veličina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distribuční</a:t>
                </a:r>
                <a:r>
                  <a:rPr lang="en-US" dirty="0"/>
                  <a:t> </a:t>
                </a:r>
                <a:r>
                  <a:rPr lang="en-US" dirty="0" err="1"/>
                  <a:t>funkci</a:t>
                </a: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2;2,5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&gt;2,5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A499"/>
                    </a:solidFill>
                  </a:rPr>
                  <a:t>Jak </a:t>
                </a:r>
                <a:r>
                  <a:rPr lang="en-US" dirty="0" err="1">
                    <a:solidFill>
                      <a:srgbClr val="00A499"/>
                    </a:solidFill>
                  </a:rPr>
                  <a:t>ur</a:t>
                </a:r>
                <a:r>
                  <a:rPr lang="cs-CZ" dirty="0">
                    <a:solidFill>
                      <a:srgbClr val="00A499"/>
                    </a:solidFill>
                  </a:rPr>
                  <a:t>čit distribuční funkci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 marL="0" indent="0" algn="ctr">
                  <a:buNone/>
                </a:pPr>
                <a:endParaRPr lang="cs-CZ" sz="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&gt;3−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≤3−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cs-CZ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&lt;0,5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−1     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            0,5≤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     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  <a:blipFill>
                <a:blip r:embed="rId2"/>
                <a:stretch>
                  <a:fillRect l="-548" t="-1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9</a:t>
            </a:r>
          </a:p>
        </p:txBody>
      </p:sp>
    </p:spTree>
    <p:extLst>
      <p:ext uri="{BB962C8B-B14F-4D97-AF65-F5344CB8AC3E}">
        <p14:creationId xmlns:p14="http://schemas.microsoft.com/office/powerpoint/2010/main" val="21524817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84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Náhodná </a:t>
                </a:r>
                <a:r>
                  <a:rPr lang="en-US" dirty="0" err="1"/>
                  <a:t>veličina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distribuční</a:t>
                </a:r>
                <a:r>
                  <a:rPr lang="en-US" dirty="0"/>
                  <a:t> </a:t>
                </a:r>
                <a:r>
                  <a:rPr lang="en-US" dirty="0" err="1"/>
                  <a:t>funkci</a:t>
                </a: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2;2,5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&gt;2,5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rgbClr val="00A499"/>
                    </a:solidFill>
                  </a:rPr>
                  <a:t>Jak </a:t>
                </a:r>
                <a:r>
                  <a:rPr lang="en-US" dirty="0" err="1">
                    <a:solidFill>
                      <a:srgbClr val="00A499"/>
                    </a:solidFill>
                  </a:rPr>
                  <a:t>ur</a:t>
                </a:r>
                <a:r>
                  <a:rPr lang="cs-CZ" dirty="0">
                    <a:solidFill>
                      <a:srgbClr val="00A499"/>
                    </a:solidFill>
                  </a:rPr>
                  <a:t>čit </a:t>
                </a:r>
                <a:r>
                  <a:rPr lang="en-US" dirty="0" err="1">
                    <a:solidFill>
                      <a:srgbClr val="00A499"/>
                    </a:solidFill>
                  </a:rPr>
                  <a:t>hustotu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pravd</a:t>
                </a:r>
                <a:r>
                  <a:rPr lang="cs-CZ" dirty="0" err="1">
                    <a:solidFill>
                      <a:srgbClr val="00A499"/>
                    </a:solidFill>
                  </a:rPr>
                  <a:t>ěpodobnosti</a:t>
                </a:r>
                <a:r>
                  <a:rPr lang="cs-CZ" dirty="0">
                    <a:solidFill>
                      <a:srgbClr val="00A499"/>
                    </a:solidFill>
                  </a:rPr>
                  <a:t>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&lt;0,5</m:t>
                              </m:r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−1     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    0,5≤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  <a:blipFill>
                <a:blip r:embed="rId2"/>
                <a:stretch>
                  <a:fillRect l="-548" t="-1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D83C9D6-2DB6-44DE-9EF7-D9ED2F8E6CE8}"/>
                  </a:ext>
                </a:extLst>
              </p:cNvPr>
              <p:cNvSpPr txBox="1"/>
              <p:nvPr/>
            </p:nvSpPr>
            <p:spPr>
              <a:xfrm>
                <a:off x="6286220" y="4416542"/>
                <a:ext cx="4897718" cy="1936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&lt;0,5</m:t>
                              </m:r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0,5≤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D83C9D6-2DB6-44DE-9EF7-D9ED2F8E6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220" y="4416542"/>
                <a:ext cx="4897718" cy="1936107"/>
              </a:xfrm>
              <a:prstGeom prst="rect">
                <a:avLst/>
              </a:prstGeom>
              <a:blipFill>
                <a:blip r:embed="rId4"/>
                <a:stretch>
                  <a:fillRect t="-24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9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85</a:t>
            </a:fld>
            <a:r>
              <a:rPr lang="cs-CZ" dirty="0"/>
              <a:t> / 86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Náhodná </a:t>
                </a:r>
                <a:r>
                  <a:rPr lang="en-US" dirty="0" err="1"/>
                  <a:t>veličina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distribuční</a:t>
                </a:r>
                <a:r>
                  <a:rPr lang="en-US" dirty="0"/>
                  <a:t> </a:t>
                </a:r>
                <a:r>
                  <a:rPr lang="en-US" dirty="0" err="1"/>
                  <a:t>funkci</a:t>
                </a: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2;2,5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&gt;2,5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rgbClr val="00A499"/>
                    </a:solidFill>
                  </a:rPr>
                  <a:t>Jak </a:t>
                </a:r>
                <a:r>
                  <a:rPr lang="en-US" dirty="0" err="1">
                    <a:solidFill>
                      <a:srgbClr val="00A499"/>
                    </a:solidFill>
                  </a:rPr>
                  <a:t>ur</a:t>
                </a:r>
                <a:r>
                  <a:rPr lang="cs-CZ" dirty="0">
                    <a:solidFill>
                      <a:srgbClr val="00A499"/>
                    </a:solidFill>
                  </a:rPr>
                  <a:t>čit </a:t>
                </a:r>
                <a:r>
                  <a:rPr lang="en-US" dirty="0" err="1">
                    <a:solidFill>
                      <a:srgbClr val="00A499"/>
                    </a:solidFill>
                  </a:rPr>
                  <a:t>hustotu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pravd</a:t>
                </a:r>
                <a:r>
                  <a:rPr lang="cs-CZ" dirty="0" err="1">
                    <a:solidFill>
                      <a:srgbClr val="00A499"/>
                    </a:solidFill>
                  </a:rPr>
                  <a:t>ěpodobnosti</a:t>
                </a:r>
                <a:r>
                  <a:rPr lang="cs-CZ" dirty="0">
                    <a:solidFill>
                      <a:srgbClr val="00A499"/>
                    </a:solidFill>
                  </a:rPr>
                  <a:t>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&lt;0,5</m:t>
                              </m:r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−1     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           0,5≤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9"/>
                <a:ext cx="11125200" cy="5317565"/>
              </a:xfrm>
              <a:blipFill>
                <a:blip r:embed="rId2"/>
                <a:stretch>
                  <a:fillRect l="-548" t="-1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D83C9D6-2DB6-44DE-9EF7-D9ED2F8E6CE8}"/>
                  </a:ext>
                </a:extLst>
              </p:cNvPr>
              <p:cNvSpPr txBox="1"/>
              <p:nvPr/>
            </p:nvSpPr>
            <p:spPr>
              <a:xfrm>
                <a:off x="6286220" y="4416542"/>
                <a:ext cx="4897718" cy="1669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2            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;1,0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;1,0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D83C9D6-2DB6-44DE-9EF7-D9ED2F8E6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220" y="4416542"/>
                <a:ext cx="4897718" cy="1669688"/>
              </a:xfrm>
              <a:prstGeom prst="rect">
                <a:avLst/>
              </a:prstGeom>
              <a:blipFill>
                <a:blip r:embed="rId4"/>
                <a:stretch>
                  <a:fillRect t="-288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45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Diskrétní náhodná veličina </a:t>
                </a:r>
                <a:r>
                  <a:rPr lang="cs-CZ" dirty="0"/>
                  <a:t>(dále DNV) </a:t>
                </a:r>
                <a:endParaRPr lang="cs-CZ" b="1" dirty="0">
                  <a:solidFill>
                    <a:srgbClr val="FF0000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může nabývat spočetně mnoha hodnot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DNV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s distribuční funkcí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je charakterizována </a:t>
                </a:r>
                <a:r>
                  <a:rPr lang="cs-CZ" dirty="0">
                    <a:solidFill>
                      <a:srgbClr val="00A499"/>
                    </a:solidFill>
                  </a:rPr>
                  <a:t>pravděpodobnostní funkcí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tj. funkcí pro níž platí: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Spojitá náhodná veličina </a:t>
                </a:r>
                <a:r>
                  <a:rPr lang="cs-CZ" dirty="0"/>
                  <a:t>(dále SNV)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může nabývat všech hodnot na nějakém intervalu (má spojitou distribuční funkci)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SNV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s distribuční funkcí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je charakterizována </a:t>
                </a:r>
                <a:r>
                  <a:rPr lang="cs-CZ" dirty="0">
                    <a:solidFill>
                      <a:srgbClr val="00A499"/>
                    </a:solidFill>
                  </a:rPr>
                  <a:t>hustotou pravděpodobností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tj. funkcí pro níž platí: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cs-CZ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86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Základní typy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4002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19820</TotalTime>
  <Words>7475</Words>
  <Application>Microsoft Office PowerPoint</Application>
  <PresentationFormat>Širokoúhlá obrazovka</PresentationFormat>
  <Paragraphs>1319</Paragraphs>
  <Slides>86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86</vt:i4>
      </vt:variant>
    </vt:vector>
  </HeadingPairs>
  <TitlesOfParts>
    <vt:vector size="95" baseType="lpstr">
      <vt:lpstr>Arial</vt:lpstr>
      <vt:lpstr>Calibri</vt:lpstr>
      <vt:lpstr>Calibri Light</vt:lpstr>
      <vt:lpstr>Cambria Math</vt:lpstr>
      <vt:lpstr>Times New Roman</vt:lpstr>
      <vt:lpstr>Wingdings</vt:lpstr>
      <vt:lpstr>Vlastní návrh</vt:lpstr>
      <vt:lpstr>1_Vlastní návrh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191</cp:revision>
  <dcterms:created xsi:type="dcterms:W3CDTF">2019-08-14T09:45:45Z</dcterms:created>
  <dcterms:modified xsi:type="dcterms:W3CDTF">2021-03-01T14:29:46Z</dcterms:modified>
</cp:coreProperties>
</file>