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7" r:id="rId3"/>
    <p:sldId id="268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9" r:id="rId12"/>
    <p:sldId id="270" r:id="rId13"/>
    <p:sldId id="271" r:id="rId14"/>
    <p:sldId id="274" r:id="rId15"/>
    <p:sldId id="272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6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Firewall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firewally</a:t>
            </a:r>
          </a:p>
          <a:p>
            <a:r>
              <a:rPr lang="cs-CZ" dirty="0" smtClean="0"/>
              <a:t>Vestavěné firewally</a:t>
            </a:r>
          </a:p>
          <a:p>
            <a:r>
              <a:rPr lang="cs-CZ" dirty="0" smtClean="0"/>
              <a:t>SOHO softwarové firewally</a:t>
            </a:r>
          </a:p>
          <a:p>
            <a:r>
              <a:rPr lang="cs-CZ" dirty="0" smtClean="0"/>
              <a:t>SOHO hardwarové firewally</a:t>
            </a:r>
          </a:p>
          <a:p>
            <a:r>
              <a:rPr lang="cs-CZ" dirty="0" err="1" smtClean="0"/>
              <a:t>Enterprise</a:t>
            </a:r>
            <a:r>
              <a:rPr lang="cs-CZ" dirty="0" smtClean="0"/>
              <a:t> softwarové firewally</a:t>
            </a:r>
          </a:p>
          <a:p>
            <a:r>
              <a:rPr lang="cs-CZ" dirty="0" err="1" smtClean="0"/>
              <a:t>Enterprise</a:t>
            </a:r>
            <a:r>
              <a:rPr lang="cs-CZ" dirty="0" smtClean="0"/>
              <a:t> hardwarové firewally</a:t>
            </a:r>
          </a:p>
          <a:p>
            <a:r>
              <a:rPr lang="cs-CZ" dirty="0" smtClean="0"/>
              <a:t>Speciální firewally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Má-li firewall fungovat, musí být jediným místem pro připojení do sítě</a:t>
            </a:r>
          </a:p>
          <a:p>
            <a:r>
              <a:rPr lang="cs-CZ" dirty="0" smtClean="0"/>
              <a:t>Nesmí být fyzický přístup k lokální síti</a:t>
            </a:r>
          </a:p>
          <a:p>
            <a:r>
              <a:rPr lang="cs-CZ" dirty="0" smtClean="0"/>
              <a:t>Nesmí být nikde přímé připojení</a:t>
            </a:r>
          </a:p>
          <a:p>
            <a:r>
              <a:rPr lang="cs-CZ" dirty="0" smtClean="0"/>
              <a:t>Firewall sám musí být zabezpečen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53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Nezabrání útokům přes data (MIME), video, zapouzdřené pakety, komprimované a šifrované soubory</a:t>
            </a:r>
          </a:p>
          <a:p>
            <a:r>
              <a:rPr lang="cs-CZ" dirty="0" smtClean="0"/>
              <a:t>Může vést k nedostupnosti určitých služeb</a:t>
            </a:r>
          </a:p>
          <a:p>
            <a:r>
              <a:rPr lang="cs-CZ" dirty="0" smtClean="0"/>
              <a:t>Nákladné u některých topologií sítě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75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firewallu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Implementace bezpečnostní politiky</a:t>
            </a:r>
          </a:p>
          <a:p>
            <a:r>
              <a:rPr lang="cs-CZ" dirty="0" smtClean="0"/>
              <a:t>Autentizační mechanismus</a:t>
            </a:r>
          </a:p>
          <a:p>
            <a:r>
              <a:rPr lang="cs-CZ" dirty="0" smtClean="0"/>
              <a:t>Aplikační brána</a:t>
            </a:r>
          </a:p>
          <a:p>
            <a:r>
              <a:rPr lang="cs-CZ" dirty="0" smtClean="0"/>
              <a:t>Filtr paketů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21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Aplikační brána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aplikační úrovni, nekontroluje paketovou vrstvu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37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Proxy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Aplikační brána  - komunikace se dělí na dvě spojení</a:t>
            </a:r>
          </a:p>
          <a:p>
            <a:r>
              <a:rPr lang="cs-CZ" dirty="0" smtClean="0"/>
              <a:t>Proxy = zástupce</a:t>
            </a:r>
          </a:p>
          <a:p>
            <a:r>
              <a:rPr lang="cs-CZ" dirty="0" smtClean="0"/>
              <a:t>Firewall propustí pouze ty funkce, které jsou vypracovány přes </a:t>
            </a:r>
            <a:r>
              <a:rPr lang="cs-CZ" dirty="0" err="1" smtClean="0"/>
              <a:t>proxy</a:t>
            </a:r>
            <a:r>
              <a:rPr lang="cs-CZ" dirty="0" smtClean="0"/>
              <a:t> server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948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Paketový filtr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Analyzuje IP hlavičku a podle adresy a portu odesílatele a příjemce ve svých tabulkách zjistí, zda paket smí nebo nesmí být odeslán dál</a:t>
            </a:r>
          </a:p>
          <a:p>
            <a:r>
              <a:rPr lang="cs-CZ" dirty="0" smtClean="0"/>
              <a:t>Paketový filtr neumožňuje autentizaci uživatelů</a:t>
            </a:r>
          </a:p>
          <a:p>
            <a:r>
              <a:rPr lang="cs-CZ" dirty="0" smtClean="0"/>
              <a:t>Pracuje na síťové vrstvě OSI</a:t>
            </a:r>
          </a:p>
          <a:p>
            <a:r>
              <a:rPr lang="cs-CZ" b="1" dirty="0" err="1" smtClean="0"/>
              <a:t>Allow</a:t>
            </a:r>
            <a:r>
              <a:rPr lang="cs-CZ" b="1" dirty="0" smtClean="0"/>
              <a:t>, </a:t>
            </a:r>
            <a:r>
              <a:rPr lang="cs-CZ" b="1" dirty="0" err="1" smtClean="0"/>
              <a:t>deny</a:t>
            </a:r>
            <a:r>
              <a:rPr lang="cs-CZ" b="1" dirty="0" smtClean="0"/>
              <a:t>, forward </a:t>
            </a:r>
            <a:r>
              <a:rPr lang="cs-CZ" b="1" dirty="0" err="1" smtClean="0"/>
              <a:t>ip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8841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Stavový paketový filtr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základní, ale umožňuji měnit a zapamatovat vnitřní stav -&gt; konečný automat</a:t>
            </a:r>
          </a:p>
          <a:p>
            <a:r>
              <a:rPr lang="cs-CZ" dirty="0" smtClean="0"/>
              <a:t>Rozhodnutí o propustnosti paketu je závislé na paketu a na jeho historii – vznikají tak dynamická pravidla</a:t>
            </a:r>
          </a:p>
          <a:p>
            <a:r>
              <a:rPr lang="cs-CZ" dirty="0" smtClean="0"/>
              <a:t>Např. </a:t>
            </a:r>
            <a:r>
              <a:rPr lang="cs-CZ" b="1" dirty="0" err="1" smtClean="0"/>
              <a:t>iptables</a:t>
            </a:r>
            <a:r>
              <a:rPr lang="cs-CZ" dirty="0" smtClean="0"/>
              <a:t> v Linuxu nebo </a:t>
            </a:r>
            <a:r>
              <a:rPr lang="cs-CZ" b="1" dirty="0" smtClean="0"/>
              <a:t>ipffw2</a:t>
            </a:r>
            <a:r>
              <a:rPr lang="cs-CZ" dirty="0" smtClean="0"/>
              <a:t> v </a:t>
            </a:r>
            <a:r>
              <a:rPr lang="cs-CZ" dirty="0" err="1" smtClean="0"/>
              <a:t>FreeBSD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851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firewallů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aplikace a nikoli portu</a:t>
            </a:r>
          </a:p>
          <a:p>
            <a:r>
              <a:rPr lang="cs-CZ" dirty="0" smtClean="0"/>
              <a:t>Identifikace uživatele jménem a ne IP adresou</a:t>
            </a:r>
          </a:p>
          <a:p>
            <a:r>
              <a:rPr lang="cs-CZ" dirty="0" smtClean="0"/>
              <a:t>Blokování hrozeb v reálném čase</a:t>
            </a:r>
          </a:p>
          <a:p>
            <a:r>
              <a:rPr lang="cs-CZ" dirty="0" smtClean="0"/>
              <a:t>Zjednodušení správy bezpečnostních politik</a:t>
            </a:r>
          </a:p>
          <a:p>
            <a:r>
              <a:rPr lang="cs-CZ" dirty="0" err="1" smtClean="0"/>
              <a:t>Virtualizace</a:t>
            </a:r>
            <a:endParaRPr lang="cs-CZ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71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Dva přístupy: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přístupu – firewall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Řízení komunikační bezpečnosti – protokoly zajišťující autentizaci, důvěrnost, integritu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15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firewall?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Softwarový nebo hardwarový prostředek, který logicky a fyzicky odděluje bezpečnou síť (důvěryhodnou síť) od nebezpečné (nedůvěryhodné) sítě</a:t>
            </a:r>
          </a:p>
          <a:p>
            <a:r>
              <a:rPr lang="cs-CZ" dirty="0" smtClean="0"/>
              <a:t>Může a nemusí provádět směrování paketů v rámci sestavy protokolů TCP/IP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57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Firewall – základní nastavení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Veškerá komunikace z Internetu do počítače je zakázaná</a:t>
            </a:r>
          </a:p>
          <a:p>
            <a:r>
              <a:rPr lang="cs-CZ" dirty="0" smtClean="0"/>
              <a:t>Veškerá komunikace s počítače do sítě je povolena</a:t>
            </a:r>
          </a:p>
          <a:p>
            <a:r>
              <a:rPr lang="cs-CZ" dirty="0" smtClean="0"/>
              <a:t>Veškerá komunikace uvnitř počítače je povolena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nastavit?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na porty</a:t>
            </a:r>
          </a:p>
          <a:p>
            <a:r>
              <a:rPr lang="cs-CZ" dirty="0" smtClean="0"/>
              <a:t>Použití protokolů</a:t>
            </a:r>
          </a:p>
          <a:p>
            <a:r>
              <a:rPr lang="cs-CZ" dirty="0" smtClean="0"/>
              <a:t>Použití služeb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Protokol – pravidla komunikace</a:t>
            </a:r>
          </a:p>
          <a:p>
            <a:r>
              <a:rPr lang="cs-CZ" dirty="0" smtClean="0"/>
              <a:t>Port – komunikační místo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firewallů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Paketový filtr</a:t>
            </a:r>
          </a:p>
          <a:p>
            <a:pPr lvl="1"/>
            <a:r>
              <a:rPr lang="cs-CZ" dirty="0" smtClean="0"/>
              <a:t>jsou často implementovány na </a:t>
            </a:r>
            <a:r>
              <a:rPr lang="cs-CZ" dirty="0" err="1" smtClean="0"/>
              <a:t>routerech</a:t>
            </a:r>
            <a:r>
              <a:rPr lang="cs-CZ" dirty="0" smtClean="0"/>
              <a:t>. Vyznačují se vysokou rychlostí, avšak nízkou úrovní zabezpečení</a:t>
            </a:r>
          </a:p>
          <a:p>
            <a:r>
              <a:rPr lang="cs-CZ" b="1" dirty="0" smtClean="0"/>
              <a:t>Aplikační brány </a:t>
            </a:r>
            <a:r>
              <a:rPr lang="cs-CZ" dirty="0" smtClean="0"/>
              <a:t>(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Gateway</a:t>
            </a:r>
            <a:r>
              <a:rPr lang="cs-CZ" dirty="0" smtClean="0"/>
              <a:t>) - </a:t>
            </a:r>
            <a:r>
              <a:rPr lang="cs-CZ" dirty="0" err="1" smtClean="0"/>
              <a:t>proxy</a:t>
            </a:r>
            <a:endParaRPr lang="cs-CZ" dirty="0" smtClean="0"/>
          </a:p>
          <a:p>
            <a:pPr lvl="1"/>
            <a:r>
              <a:rPr lang="cs-CZ" dirty="0" smtClean="0"/>
              <a:t>Bezpečné oddělení sítě, pomalejší</a:t>
            </a:r>
          </a:p>
          <a:p>
            <a:pPr lvl="1"/>
            <a:r>
              <a:rPr lang="cs-CZ" dirty="0" smtClean="0"/>
              <a:t>„Co není povoleno, je zakázáno“</a:t>
            </a:r>
          </a:p>
          <a:p>
            <a:r>
              <a:rPr lang="cs-CZ" b="1" dirty="0" smtClean="0"/>
              <a:t>Stavové paketové filtry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Screened</a:t>
            </a:r>
            <a:r>
              <a:rPr lang="cs-CZ" dirty="0" smtClean="0"/>
              <a:t> </a:t>
            </a:r>
            <a:r>
              <a:rPr lang="cs-CZ" dirty="0" err="1" smtClean="0"/>
              <a:t>Subnet</a:t>
            </a:r>
            <a:r>
              <a:rPr lang="cs-CZ" dirty="0" smtClean="0"/>
              <a:t> Firewall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Mezisíť</a:t>
            </a:r>
            <a:r>
              <a:rPr lang="cs-CZ" dirty="0" smtClean="0"/>
              <a:t> mezi vnitřní a vnější sítí</a:t>
            </a:r>
          </a:p>
          <a:p>
            <a:r>
              <a:rPr lang="cs-CZ" dirty="0" err="1" smtClean="0"/>
              <a:t>Screened</a:t>
            </a:r>
            <a:r>
              <a:rPr lang="cs-CZ" dirty="0" smtClean="0"/>
              <a:t> </a:t>
            </a:r>
            <a:r>
              <a:rPr lang="cs-CZ" dirty="0" err="1" smtClean="0"/>
              <a:t>submet</a:t>
            </a:r>
            <a:r>
              <a:rPr lang="cs-CZ" dirty="0" smtClean="0"/>
              <a:t> – demilitarizovaná zóna</a:t>
            </a:r>
          </a:p>
          <a:p>
            <a:r>
              <a:rPr lang="cs-CZ" dirty="0" smtClean="0"/>
              <a:t>Nejbezpečnější forma síťového rozhraní</a:t>
            </a:r>
          </a:p>
          <a:p>
            <a:r>
              <a:rPr lang="cs-CZ" dirty="0" smtClean="0"/>
              <a:t>Do DZ se umisťují servery zajišťující veřejně přístupné služby pro vnější síť</a:t>
            </a:r>
          </a:p>
          <a:p>
            <a:r>
              <a:rPr lang="cs-CZ" dirty="0" smtClean="0"/>
              <a:t>Nastavením DNS lze zakrýt strukturu vnitřní sítě</a:t>
            </a:r>
          </a:p>
          <a:p>
            <a:r>
              <a:rPr lang="cs-CZ" dirty="0" smtClean="0"/>
              <a:t>Nevýhoda – důležitá role </a:t>
            </a:r>
            <a:r>
              <a:rPr lang="cs-CZ" dirty="0" err="1" smtClean="0"/>
              <a:t>routerů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Dual</a:t>
            </a:r>
            <a:r>
              <a:rPr lang="cs-CZ" dirty="0" smtClean="0"/>
              <a:t> </a:t>
            </a:r>
            <a:r>
              <a:rPr lang="cs-CZ" dirty="0" err="1" smtClean="0"/>
              <a:t>Homed</a:t>
            </a:r>
            <a:r>
              <a:rPr lang="cs-CZ" dirty="0" smtClean="0"/>
              <a:t> </a:t>
            </a:r>
            <a:r>
              <a:rPr lang="cs-CZ" dirty="0" err="1" smtClean="0"/>
              <a:t>Gateway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Filtrující </a:t>
            </a:r>
            <a:r>
              <a:rPr lang="cs-CZ" dirty="0" err="1" smtClean="0"/>
              <a:t>router</a:t>
            </a:r>
            <a:r>
              <a:rPr lang="cs-CZ" dirty="0" smtClean="0"/>
              <a:t> a </a:t>
            </a:r>
            <a:r>
              <a:rPr lang="cs-CZ" smtClean="0"/>
              <a:t>aplikační brána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436</Words>
  <Application>Microsoft Office PowerPoint</Application>
  <PresentationFormat>Předvádění na obrazovce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BIS Firewall</vt:lpstr>
      <vt:lpstr>Bezpečnost na Internetu</vt:lpstr>
      <vt:lpstr>Co je firewall?</vt:lpstr>
      <vt:lpstr>Firewall – základní nastavení</vt:lpstr>
      <vt:lpstr>Co lze nastavit?</vt:lpstr>
      <vt:lpstr>Prezentace aplikace PowerPoint</vt:lpstr>
      <vt:lpstr>Kategorie firewallů</vt:lpstr>
      <vt:lpstr>Screened Subnet Firewall</vt:lpstr>
      <vt:lpstr>Dual Homed Gateway</vt:lpstr>
      <vt:lpstr>Prezentace aplikace PowerPoint</vt:lpstr>
      <vt:lpstr>Omezení</vt:lpstr>
      <vt:lpstr>Omezení</vt:lpstr>
      <vt:lpstr>Složení firewallu</vt:lpstr>
      <vt:lpstr>Aplikační brána</vt:lpstr>
      <vt:lpstr>Proxy server</vt:lpstr>
      <vt:lpstr>Paketový filtr</vt:lpstr>
      <vt:lpstr>Stavový paketový filtr</vt:lpstr>
      <vt:lpstr>Vývoj firewallů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uzivatel</cp:lastModifiedBy>
  <cp:revision>40</cp:revision>
  <dcterms:created xsi:type="dcterms:W3CDTF">2014-09-29T22:55:34Z</dcterms:created>
  <dcterms:modified xsi:type="dcterms:W3CDTF">2014-12-01T12:24:18Z</dcterms:modified>
</cp:coreProperties>
</file>