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Cracking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</a:t>
            </a:r>
            <a:r>
              <a:rPr lang="cs-CZ" dirty="0" err="1" smtClean="0"/>
              <a:t>crackerů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Skenování portů</a:t>
            </a:r>
          </a:p>
          <a:p>
            <a:r>
              <a:rPr lang="cs-CZ" dirty="0" smtClean="0"/>
              <a:t>Prolamování hesel</a:t>
            </a:r>
          </a:p>
          <a:p>
            <a:r>
              <a:rPr lang="cs-CZ" dirty="0" smtClean="0"/>
              <a:t>Zachytávání paketů</a:t>
            </a:r>
          </a:p>
          <a:p>
            <a:r>
              <a:rPr lang="cs-CZ" dirty="0" err="1" smtClean="0"/>
              <a:t>Phishing</a:t>
            </a:r>
            <a:endParaRPr lang="cs-CZ" dirty="0" smtClean="0"/>
          </a:p>
          <a:p>
            <a:r>
              <a:rPr lang="cs-CZ" dirty="0" smtClean="0"/>
              <a:t>Trojský kůň</a:t>
            </a:r>
          </a:p>
          <a:p>
            <a:r>
              <a:rPr lang="cs-CZ" dirty="0" err="1" smtClean="0"/>
              <a:t>Keylogger</a:t>
            </a:r>
            <a:endParaRPr lang="cs-CZ" dirty="0" smtClean="0"/>
          </a:p>
          <a:p>
            <a:r>
              <a:rPr lang="cs-CZ" dirty="0" smtClean="0"/>
              <a:t>Virus</a:t>
            </a:r>
            <a:r>
              <a:rPr lang="cs-CZ" smtClean="0"/>
              <a:t>, červ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ochran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Registrační číslo </a:t>
            </a:r>
          </a:p>
          <a:p>
            <a:pPr lvl="1"/>
            <a:r>
              <a:rPr lang="cs-CZ" dirty="0" smtClean="0"/>
              <a:t>Vždy je stejné</a:t>
            </a:r>
          </a:p>
          <a:p>
            <a:pPr lvl="1"/>
            <a:r>
              <a:rPr lang="cs-CZ" dirty="0" smtClean="0"/>
              <a:t>Mění se dle zaslaných položek (jméno uživatele, název firmy….)</a:t>
            </a:r>
          </a:p>
          <a:p>
            <a:pPr lvl="1"/>
            <a:r>
              <a:rPr lang="cs-CZ" dirty="0" smtClean="0"/>
              <a:t>Mění se podle počítače uživatele (sériové číslo HDD…)</a:t>
            </a:r>
          </a:p>
          <a:p>
            <a:pPr lvl="1"/>
            <a:r>
              <a:rPr lang="cs-CZ" dirty="0" smtClean="0"/>
              <a:t>Registrační číslo kontrolováno on-line přes Internet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ochran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Časové omezení</a:t>
            </a:r>
          </a:p>
          <a:p>
            <a:r>
              <a:rPr lang="cs-CZ" dirty="0" smtClean="0"/>
              <a:t>Registrační soubor</a:t>
            </a:r>
          </a:p>
          <a:p>
            <a:r>
              <a:rPr lang="cs-CZ" dirty="0" smtClean="0"/>
              <a:t>Hardwarový klíč (</a:t>
            </a:r>
            <a:r>
              <a:rPr lang="cs-CZ" dirty="0" err="1" smtClean="0"/>
              <a:t>dongle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Ochrana médií (nosiče) proti kopírování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cracking?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či zkoumání programového kódu aplikace</a:t>
            </a:r>
          </a:p>
          <a:p>
            <a:r>
              <a:rPr lang="cs-CZ" dirty="0" smtClean="0"/>
              <a:t>Úprava programu, odstranění </a:t>
            </a:r>
            <a:r>
              <a:rPr lang="cs-CZ" dirty="0" smtClean="0"/>
              <a:t>ochrany </a:t>
            </a:r>
            <a:r>
              <a:rPr lang="cs-CZ" dirty="0" err="1" smtClean="0"/>
              <a:t>proprietárního</a:t>
            </a:r>
            <a:r>
              <a:rPr lang="cs-CZ" dirty="0" smtClean="0"/>
              <a:t> software…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err="1" smtClean="0"/>
              <a:t>Cracker</a:t>
            </a:r>
            <a:r>
              <a:rPr lang="cs-CZ" dirty="0" smtClean="0"/>
              <a:t> – člověk, který se z programů snaží odstraňovat ochrany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pro cracking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Debugery</a:t>
            </a:r>
            <a:r>
              <a:rPr lang="cs-CZ" dirty="0" smtClean="0"/>
              <a:t> – sledování programu po jednotlivých instrukcích</a:t>
            </a:r>
          </a:p>
          <a:p>
            <a:r>
              <a:rPr lang="cs-CZ" dirty="0" smtClean="0"/>
              <a:t>Disassembler</a:t>
            </a:r>
          </a:p>
          <a:p>
            <a:r>
              <a:rPr lang="cs-CZ" dirty="0" smtClean="0"/>
              <a:t>Hexadecimální editor</a:t>
            </a:r>
          </a:p>
          <a:p>
            <a:r>
              <a:rPr lang="cs-CZ" dirty="0" err="1" smtClean="0"/>
              <a:t>Dumper</a:t>
            </a:r>
            <a:r>
              <a:rPr lang="cs-CZ" dirty="0" smtClean="0"/>
              <a:t> – ukládání části paměti do souboru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z hlediska crackingu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programu není žádná ochrana</a:t>
            </a:r>
          </a:p>
          <a:p>
            <a:r>
              <a:rPr lang="cs-CZ" dirty="0" smtClean="0"/>
              <a:t>Ochrana existuje, ale je velmi slabá</a:t>
            </a:r>
          </a:p>
          <a:p>
            <a:r>
              <a:rPr lang="cs-CZ" dirty="0" smtClean="0"/>
              <a:t>Ochrana existuje, ale způsobuje nekorektní běh programu</a:t>
            </a:r>
          </a:p>
          <a:p>
            <a:r>
              <a:rPr lang="cs-CZ" dirty="0" smtClean="0"/>
              <a:t>Chybové hlášení obsahující informace použitelné pro cracking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Crack</a:t>
            </a:r>
            <a:r>
              <a:rPr lang="cs-CZ" dirty="0" smtClean="0"/>
              <a:t> je malý program, sloužící k odstranění, či </a:t>
            </a:r>
            <a:r>
              <a:rPr lang="cs-CZ" b="1" dirty="0" smtClean="0"/>
              <a:t>omezení funkčnosti ochranných prvků</a:t>
            </a:r>
            <a:r>
              <a:rPr lang="cs-CZ" dirty="0" smtClean="0"/>
              <a:t> jiného programu či softwarového balíku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Keygen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Keygen</a:t>
            </a:r>
            <a:r>
              <a:rPr lang="cs-CZ" dirty="0" smtClean="0"/>
              <a:t> (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Generator</a:t>
            </a:r>
            <a:r>
              <a:rPr lang="cs-CZ" dirty="0" smtClean="0"/>
              <a:t>), </a:t>
            </a:r>
            <a:r>
              <a:rPr lang="cs-CZ" dirty="0" smtClean="0"/>
              <a:t>je program, který generuje sériové číslo(a), případně další údaje.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Warez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Warez</a:t>
            </a:r>
            <a:r>
              <a:rPr lang="cs-CZ" dirty="0" smtClean="0"/>
              <a:t> je termín  označující autorská díla, se kterými je nakládáno nelegálně, zejména v rozporu </a:t>
            </a:r>
            <a:r>
              <a:rPr lang="cs-CZ" dirty="0" err="1" smtClean="0"/>
              <a:t>sautorským</a:t>
            </a:r>
            <a:r>
              <a:rPr lang="cs-CZ" dirty="0" smtClean="0"/>
              <a:t> právem. </a:t>
            </a:r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 smtClean="0"/>
              <a:t>druhu bývá někdy </a:t>
            </a:r>
            <a:r>
              <a:rPr lang="cs-CZ" dirty="0" err="1" smtClean="0"/>
              <a:t>warez</a:t>
            </a:r>
            <a:r>
              <a:rPr lang="cs-CZ" dirty="0" smtClean="0"/>
              <a:t> rozdělován na </a:t>
            </a:r>
            <a:endParaRPr lang="cs-CZ" dirty="0" smtClean="0"/>
          </a:p>
          <a:p>
            <a:pPr lvl="1"/>
            <a:r>
              <a:rPr lang="cs-CZ" i="1" dirty="0" err="1" smtClean="0"/>
              <a:t>gamez</a:t>
            </a:r>
            <a:r>
              <a:rPr lang="cs-CZ" dirty="0" smtClean="0"/>
              <a:t> (počítačové hry), </a:t>
            </a:r>
            <a:endParaRPr lang="cs-CZ" dirty="0" smtClean="0"/>
          </a:p>
          <a:p>
            <a:pPr lvl="1"/>
            <a:r>
              <a:rPr lang="cs-CZ" i="1" dirty="0" err="1" smtClean="0"/>
              <a:t>appz</a:t>
            </a:r>
            <a:r>
              <a:rPr lang="cs-CZ" dirty="0" smtClean="0"/>
              <a:t> (aplikace), </a:t>
            </a:r>
            <a:endParaRPr lang="cs-CZ" dirty="0" smtClean="0"/>
          </a:p>
          <a:p>
            <a:pPr lvl="1"/>
            <a:r>
              <a:rPr lang="cs-CZ" i="1" dirty="0" err="1" smtClean="0"/>
              <a:t>crackz</a:t>
            </a:r>
            <a:r>
              <a:rPr lang="cs-CZ" dirty="0" smtClean="0"/>
              <a:t>(</a:t>
            </a:r>
            <a:r>
              <a:rPr lang="cs-CZ" dirty="0" err="1" smtClean="0"/>
              <a:t>cracky</a:t>
            </a:r>
            <a:r>
              <a:rPr lang="cs-CZ" dirty="0" smtClean="0"/>
              <a:t>) </a:t>
            </a:r>
          </a:p>
          <a:p>
            <a:pPr lvl="1"/>
            <a:r>
              <a:rPr lang="cs-CZ" i="1" dirty="0" err="1" smtClean="0"/>
              <a:t>moviez</a:t>
            </a:r>
            <a:r>
              <a:rPr lang="cs-CZ" dirty="0" smtClean="0"/>
              <a:t> (</a:t>
            </a:r>
            <a:r>
              <a:rPr lang="cs-CZ" dirty="0" smtClean="0"/>
              <a:t>filmy</a:t>
            </a:r>
            <a:r>
              <a:rPr lang="cs-CZ" dirty="0" smtClean="0"/>
              <a:t>)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Reverzní inženýrství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označení pro proces, jehož cílem je odkrýt princip fungování zkoumaného </a:t>
            </a:r>
            <a:r>
              <a:rPr lang="cs-CZ" dirty="0" smtClean="0"/>
              <a:t>předmětu</a:t>
            </a:r>
          </a:p>
          <a:p>
            <a:r>
              <a:rPr lang="cs-CZ" dirty="0" err="1" smtClean="0"/>
              <a:t>Dekompilátor</a:t>
            </a:r>
            <a:r>
              <a:rPr lang="cs-CZ" dirty="0" smtClean="0"/>
              <a:t>, disassembler, 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Pozor: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Reengineering - restrukturalizace - zabývá se transformací </a:t>
            </a:r>
            <a:r>
              <a:rPr lang="cs-CZ" dirty="0" smtClean="0"/>
              <a:t>systému z jedné reprezentace do jiné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BitTorrent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BitTorrent</a:t>
            </a:r>
            <a:r>
              <a:rPr lang="cs-CZ" dirty="0" smtClean="0"/>
              <a:t> je v informatice nástroj pro peer-to-peer (P2P) distribuci souborů, díky čemuž jsou datové přenosy rozkládány mezi všechny klienty, kteří si data stahují. </a:t>
            </a:r>
            <a:endParaRPr lang="cs-CZ" dirty="0" smtClean="0"/>
          </a:p>
          <a:p>
            <a:r>
              <a:rPr lang="cs-CZ" dirty="0" smtClean="0"/>
              <a:t>Populární při </a:t>
            </a:r>
            <a:r>
              <a:rPr lang="cs-CZ" dirty="0" smtClean="0"/>
              <a:t>stahování velkých objemů dat 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193</Words>
  <Application>Microsoft Office PowerPoint</Application>
  <PresentationFormat>Předvádění na obrazovce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BIS Cracking</vt:lpstr>
      <vt:lpstr>Co je to cracking?</vt:lpstr>
      <vt:lpstr>Nástroje pro cracking</vt:lpstr>
      <vt:lpstr>Chyby z hlediska crackingu</vt:lpstr>
      <vt:lpstr>Crack</vt:lpstr>
      <vt:lpstr>Keygen</vt:lpstr>
      <vt:lpstr>Warez</vt:lpstr>
      <vt:lpstr>Reverzní inženýrství</vt:lpstr>
      <vt:lpstr>BitTorrent</vt:lpstr>
      <vt:lpstr>Techniky crackerů</vt:lpstr>
      <vt:lpstr>Typy ochran</vt:lpstr>
      <vt:lpstr>Typy ochran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Roman Danel</cp:lastModifiedBy>
  <cp:revision>16</cp:revision>
  <dcterms:created xsi:type="dcterms:W3CDTF">2014-09-29T22:55:34Z</dcterms:created>
  <dcterms:modified xsi:type="dcterms:W3CDTF">2014-11-27T23:39:42Z</dcterms:modified>
</cp:coreProperties>
</file>