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2" r:id="rId6"/>
    <p:sldId id="266" r:id="rId7"/>
    <p:sldId id="264" r:id="rId8"/>
    <p:sldId id="261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3AE92-1329-4420-A16B-711A0398DF4C}" v="1769" dt="2024-01-05T07:53:41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inek Michal" userId="59c221ac-7878-4946-89e4-16d0fc1b4efd" providerId="ADAL" clId="{AB73AE92-1329-4420-A16B-711A0398DF4C}"/>
    <pc:docChg chg="undo custSel addSld delSld modSld">
      <pc:chgData name="Vasinek Michal" userId="59c221ac-7878-4946-89e4-16d0fc1b4efd" providerId="ADAL" clId="{AB73AE92-1329-4420-A16B-711A0398DF4C}" dt="2024-01-05T07:53:41.336" v="1770" actId="20577"/>
      <pc:docMkLst>
        <pc:docMk/>
      </pc:docMkLst>
      <pc:sldChg chg="modSp mod">
        <pc:chgData name="Vasinek Michal" userId="59c221ac-7878-4946-89e4-16d0fc1b4efd" providerId="ADAL" clId="{AB73AE92-1329-4420-A16B-711A0398DF4C}" dt="2024-01-05T07:53:41.336" v="1770" actId="20577"/>
        <pc:sldMkLst>
          <pc:docMk/>
          <pc:sldMk cId="3984147790" sldId="256"/>
        </pc:sldMkLst>
        <pc:spChg chg="mod">
          <ac:chgData name="Vasinek Michal" userId="59c221ac-7878-4946-89e4-16d0fc1b4efd" providerId="ADAL" clId="{AB73AE92-1329-4420-A16B-711A0398DF4C}" dt="2024-01-05T07:53:41.336" v="1770" actId="20577"/>
          <ac:spMkLst>
            <pc:docMk/>
            <pc:sldMk cId="3984147790" sldId="256"/>
            <ac:spMk id="2" creationId="{4302F5F8-8926-77FF-21A7-A9E0452F4C6A}"/>
          </ac:spMkLst>
        </pc:spChg>
      </pc:sldChg>
      <pc:sldChg chg="addSp modSp mod setBg">
        <pc:chgData name="Vasinek Michal" userId="59c221ac-7878-4946-89e4-16d0fc1b4efd" providerId="ADAL" clId="{AB73AE92-1329-4420-A16B-711A0398DF4C}" dt="2024-01-04T20:26:45.321" v="209" actId="26606"/>
        <pc:sldMkLst>
          <pc:docMk/>
          <pc:sldMk cId="617504447" sldId="257"/>
        </pc:sldMkLst>
        <pc:spChg chg="mod">
          <ac:chgData name="Vasinek Michal" userId="59c221ac-7878-4946-89e4-16d0fc1b4efd" providerId="ADAL" clId="{AB73AE92-1329-4420-A16B-711A0398DF4C}" dt="2024-01-04T20:26:45.321" v="209" actId="26606"/>
          <ac:spMkLst>
            <pc:docMk/>
            <pc:sldMk cId="617504447" sldId="257"/>
            <ac:spMk id="2" creationId="{BC6D6EB5-0CBA-9093-BE1F-7D56A595FFCD}"/>
          </ac:spMkLst>
        </pc:spChg>
        <pc:spChg chg="mod">
          <ac:chgData name="Vasinek Michal" userId="59c221ac-7878-4946-89e4-16d0fc1b4efd" providerId="ADAL" clId="{AB73AE92-1329-4420-A16B-711A0398DF4C}" dt="2024-01-04T20:26:45.321" v="209" actId="26606"/>
          <ac:spMkLst>
            <pc:docMk/>
            <pc:sldMk cId="617504447" sldId="257"/>
            <ac:spMk id="3" creationId="{682A6D7C-C415-9A64-7788-BC80A7D82466}"/>
          </ac:spMkLst>
        </pc:spChg>
        <pc:spChg chg="add">
          <ac:chgData name="Vasinek Michal" userId="59c221ac-7878-4946-89e4-16d0fc1b4efd" providerId="ADAL" clId="{AB73AE92-1329-4420-A16B-711A0398DF4C}" dt="2024-01-04T20:26:45.321" v="209" actId="26606"/>
          <ac:spMkLst>
            <pc:docMk/>
            <pc:sldMk cId="617504447" sldId="257"/>
            <ac:spMk id="2055" creationId="{F13C74B1-5B17-4795-BED0-7140497B445A}"/>
          </ac:spMkLst>
        </pc:spChg>
        <pc:spChg chg="add">
          <ac:chgData name="Vasinek Michal" userId="59c221ac-7878-4946-89e4-16d0fc1b4efd" providerId="ADAL" clId="{AB73AE92-1329-4420-A16B-711A0398DF4C}" dt="2024-01-04T20:26:45.321" v="209" actId="26606"/>
          <ac:spMkLst>
            <pc:docMk/>
            <pc:sldMk cId="617504447" sldId="257"/>
            <ac:spMk id="2057" creationId="{D4974D33-8DC5-464E-8C6D-BE58F0669C17}"/>
          </ac:spMkLst>
        </pc:spChg>
        <pc:picChg chg="add mod">
          <ac:chgData name="Vasinek Michal" userId="59c221ac-7878-4946-89e4-16d0fc1b4efd" providerId="ADAL" clId="{AB73AE92-1329-4420-A16B-711A0398DF4C}" dt="2024-01-04T20:26:45.321" v="209" actId="26606"/>
          <ac:picMkLst>
            <pc:docMk/>
            <pc:sldMk cId="617504447" sldId="257"/>
            <ac:picMk id="2050" creationId="{61AD1ABA-8FEB-683C-DA66-40D8AB2BD4E0}"/>
          </ac:picMkLst>
        </pc:picChg>
      </pc:sldChg>
      <pc:sldChg chg="addSp delSp modSp mod setBg">
        <pc:chgData name="Vasinek Michal" userId="59c221ac-7878-4946-89e4-16d0fc1b4efd" providerId="ADAL" clId="{AB73AE92-1329-4420-A16B-711A0398DF4C}" dt="2024-01-04T20:44:24.567" v="511" actId="26606"/>
        <pc:sldMkLst>
          <pc:docMk/>
          <pc:sldMk cId="2944565923" sldId="258"/>
        </pc:sldMkLst>
        <pc:spChg chg="mod">
          <ac:chgData name="Vasinek Michal" userId="59c221ac-7878-4946-89e4-16d0fc1b4efd" providerId="ADAL" clId="{AB73AE92-1329-4420-A16B-711A0398DF4C}" dt="2024-01-04T20:44:24.567" v="511" actId="26606"/>
          <ac:spMkLst>
            <pc:docMk/>
            <pc:sldMk cId="2944565923" sldId="258"/>
            <ac:spMk id="2" creationId="{F7B376DF-0EA9-718A-6386-9E83063BB1B9}"/>
          </ac:spMkLst>
        </pc:spChg>
        <pc:spChg chg="del mod">
          <ac:chgData name="Vasinek Michal" userId="59c221ac-7878-4946-89e4-16d0fc1b4efd" providerId="ADAL" clId="{AB73AE92-1329-4420-A16B-711A0398DF4C}" dt="2024-01-04T20:44:24.567" v="511" actId="26606"/>
          <ac:spMkLst>
            <pc:docMk/>
            <pc:sldMk cId="2944565923" sldId="258"/>
            <ac:spMk id="3" creationId="{BE75F3CC-7004-215D-B1E6-086BB570106F}"/>
          </ac:spMkLst>
        </pc:spChg>
        <pc:spChg chg="add">
          <ac:chgData name="Vasinek Michal" userId="59c221ac-7878-4946-89e4-16d0fc1b4efd" providerId="ADAL" clId="{AB73AE92-1329-4420-A16B-711A0398DF4C}" dt="2024-01-04T20:44:24.567" v="511" actId="26606"/>
          <ac:spMkLst>
            <pc:docMk/>
            <pc:sldMk cId="2944565923" sldId="258"/>
            <ac:spMk id="9" creationId="{0C541B88-1AE9-40C3-AFD5-967787C1979F}"/>
          </ac:spMkLst>
        </pc:spChg>
        <pc:spChg chg="add">
          <ac:chgData name="Vasinek Michal" userId="59c221ac-7878-4946-89e4-16d0fc1b4efd" providerId="ADAL" clId="{AB73AE92-1329-4420-A16B-711A0398DF4C}" dt="2024-01-04T20:44:24.567" v="511" actId="26606"/>
          <ac:spMkLst>
            <pc:docMk/>
            <pc:sldMk cId="2944565923" sldId="258"/>
            <ac:spMk id="11" creationId="{E5F17139-31EE-46AC-B04F-DBBD852DD6CB}"/>
          </ac:spMkLst>
        </pc:spChg>
        <pc:spChg chg="add">
          <ac:chgData name="Vasinek Michal" userId="59c221ac-7878-4946-89e4-16d0fc1b4efd" providerId="ADAL" clId="{AB73AE92-1329-4420-A16B-711A0398DF4C}" dt="2024-01-04T20:44:24.567" v="511" actId="26606"/>
          <ac:spMkLst>
            <pc:docMk/>
            <pc:sldMk cId="2944565923" sldId="258"/>
            <ac:spMk id="17" creationId="{89D16701-DA76-4F72-BB63-E2C3FFBDFE0F}"/>
          </ac:spMkLst>
        </pc:spChg>
        <pc:spChg chg="add">
          <ac:chgData name="Vasinek Michal" userId="59c221ac-7878-4946-89e4-16d0fc1b4efd" providerId="ADAL" clId="{AB73AE92-1329-4420-A16B-711A0398DF4C}" dt="2024-01-04T20:44:24.567" v="511" actId="26606"/>
          <ac:spMkLst>
            <pc:docMk/>
            <pc:sldMk cId="2944565923" sldId="258"/>
            <ac:spMk id="19" creationId="{1CC28BE1-9DC6-43FE-9582-39F091098D77}"/>
          </ac:spMkLst>
        </pc:spChg>
        <pc:grpChg chg="add">
          <ac:chgData name="Vasinek Michal" userId="59c221ac-7878-4946-89e4-16d0fc1b4efd" providerId="ADAL" clId="{AB73AE92-1329-4420-A16B-711A0398DF4C}" dt="2024-01-04T20:44:24.567" v="511" actId="26606"/>
          <ac:grpSpMkLst>
            <pc:docMk/>
            <pc:sldMk cId="2944565923" sldId="258"/>
            <ac:grpSpMk id="13" creationId="{7CF625D3-71A3-4F30-A096-8EF334E959D0}"/>
          </ac:grpSpMkLst>
        </pc:grpChg>
        <pc:grpChg chg="add">
          <ac:chgData name="Vasinek Michal" userId="59c221ac-7878-4946-89e4-16d0fc1b4efd" providerId="ADAL" clId="{AB73AE92-1329-4420-A16B-711A0398DF4C}" dt="2024-01-04T20:44:24.567" v="511" actId="26606"/>
          <ac:grpSpMkLst>
            <pc:docMk/>
            <pc:sldMk cId="2944565923" sldId="258"/>
            <ac:grpSpMk id="21" creationId="{AF9AF3F3-CE0C-4125-BDD7-346487FA0B40}"/>
          </ac:grpSpMkLst>
        </pc:grpChg>
        <pc:graphicFrameChg chg="add">
          <ac:chgData name="Vasinek Michal" userId="59c221ac-7878-4946-89e4-16d0fc1b4efd" providerId="ADAL" clId="{AB73AE92-1329-4420-A16B-711A0398DF4C}" dt="2024-01-04T20:44:24.567" v="511" actId="26606"/>
          <ac:graphicFrameMkLst>
            <pc:docMk/>
            <pc:sldMk cId="2944565923" sldId="258"/>
            <ac:graphicFrameMk id="5" creationId="{753687A4-3C1A-07C7-F78C-712ED6FCD7E6}"/>
          </ac:graphicFrameMkLst>
        </pc:graphicFrameChg>
      </pc:sldChg>
      <pc:sldChg chg="del">
        <pc:chgData name="Vasinek Michal" userId="59c221ac-7878-4946-89e4-16d0fc1b4efd" providerId="ADAL" clId="{AB73AE92-1329-4420-A16B-711A0398DF4C}" dt="2024-01-04T20:47:31.859" v="512" actId="2696"/>
        <pc:sldMkLst>
          <pc:docMk/>
          <pc:sldMk cId="2281364824" sldId="259"/>
        </pc:sldMkLst>
      </pc:sldChg>
      <pc:sldChg chg="del">
        <pc:chgData name="Vasinek Michal" userId="59c221ac-7878-4946-89e4-16d0fc1b4efd" providerId="ADAL" clId="{AB73AE92-1329-4420-A16B-711A0398DF4C}" dt="2024-01-04T20:47:36.840" v="513" actId="2696"/>
        <pc:sldMkLst>
          <pc:docMk/>
          <pc:sldMk cId="1138925879" sldId="260"/>
        </pc:sldMkLst>
      </pc:sldChg>
      <pc:sldChg chg="addSp delSp modSp mod setBg">
        <pc:chgData name="Vasinek Michal" userId="59c221ac-7878-4946-89e4-16d0fc1b4efd" providerId="ADAL" clId="{AB73AE92-1329-4420-A16B-711A0398DF4C}" dt="2024-01-05T06:20:06.987" v="1750" actId="26606"/>
        <pc:sldMkLst>
          <pc:docMk/>
          <pc:sldMk cId="2208770823" sldId="261"/>
        </pc:sldMkLst>
        <pc:spChg chg="mod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2" creationId="{4905A7CF-8BE7-FC2A-C62B-05A975C19CF3}"/>
          </ac:spMkLst>
        </pc:spChg>
        <pc:spChg chg="mod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3" creationId="{01B844EA-3107-2696-B28E-54C136D8D186}"/>
          </ac:spMkLst>
        </pc:spChg>
        <pc:spChg chg="add del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8" creationId="{907EF6B7-1338-4443-8C46-6A318D952DFD}"/>
          </ac:spMkLst>
        </pc:spChg>
        <pc:spChg chg="add del">
          <ac:chgData name="Vasinek Michal" userId="59c221ac-7878-4946-89e4-16d0fc1b4efd" providerId="ADAL" clId="{AB73AE92-1329-4420-A16B-711A0398DF4C}" dt="2024-01-04T21:35:56.965" v="1413" actId="26606"/>
          <ac:spMkLst>
            <pc:docMk/>
            <pc:sldMk cId="2208770823" sldId="261"/>
            <ac:spMk id="9" creationId="{9F7D5CDA-D291-4307-BF55-1381FED29634}"/>
          </ac:spMkLst>
        </pc:spChg>
        <pc:spChg chg="add del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10" creationId="{DAAE4CDD-124C-4DCF-9584-B6033B545DD5}"/>
          </ac:spMkLst>
        </pc:spChg>
        <pc:spChg chg="add del">
          <ac:chgData name="Vasinek Michal" userId="59c221ac-7878-4946-89e4-16d0fc1b4efd" providerId="ADAL" clId="{AB73AE92-1329-4420-A16B-711A0398DF4C}" dt="2024-01-04T21:36:04.570" v="1415" actId="26606"/>
          <ac:spMkLst>
            <pc:docMk/>
            <pc:sldMk cId="2208770823" sldId="261"/>
            <ac:spMk id="11" creationId="{D4974D33-8DC5-464E-8C6D-BE58F0669C17}"/>
          </ac:spMkLst>
        </pc:spChg>
        <pc:spChg chg="add del">
          <ac:chgData name="Vasinek Michal" userId="59c221ac-7878-4946-89e4-16d0fc1b4efd" providerId="ADAL" clId="{AB73AE92-1329-4420-A16B-711A0398DF4C}" dt="2024-01-04T21:36:04.570" v="1415" actId="26606"/>
          <ac:spMkLst>
            <pc:docMk/>
            <pc:sldMk cId="2208770823" sldId="261"/>
            <ac:spMk id="12" creationId="{F13C74B1-5B17-4795-BED0-7140497B445A}"/>
          </ac:spMkLst>
        </pc:spChg>
        <pc:spChg chg="add del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15" creationId="{081E4A58-353D-44AE-B2FC-2A74E2E400F7}"/>
          </ac:spMkLst>
        </pc:spChg>
        <pc:spChg chg="add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20" creationId="{C2554CA6-288E-4202-BC52-2E5A8F0C0AED}"/>
          </ac:spMkLst>
        </pc:spChg>
        <pc:spChg chg="add del">
          <ac:chgData name="Vasinek Michal" userId="59c221ac-7878-4946-89e4-16d0fc1b4efd" providerId="ADAL" clId="{AB73AE92-1329-4420-A16B-711A0398DF4C}" dt="2024-01-05T06:20:06.983" v="1749" actId="26606"/>
          <ac:spMkLst>
            <pc:docMk/>
            <pc:sldMk cId="2208770823" sldId="261"/>
            <ac:spMk id="21" creationId="{AE3A741D-C19B-960A-5803-1C5887147820}"/>
          </ac:spMkLst>
        </pc:spChg>
        <pc:spChg chg="add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22" creationId="{B10BB131-AC8E-4A8E-A5D1-36260F720C3B}"/>
          </ac:spMkLst>
        </pc:spChg>
        <pc:spChg chg="add del">
          <ac:chgData name="Vasinek Michal" userId="59c221ac-7878-4946-89e4-16d0fc1b4efd" providerId="ADAL" clId="{AB73AE92-1329-4420-A16B-711A0398DF4C}" dt="2024-01-05T06:20:06.983" v="1749" actId="26606"/>
          <ac:spMkLst>
            <pc:docMk/>
            <pc:sldMk cId="2208770823" sldId="261"/>
            <ac:spMk id="23" creationId="{DC39DE25-0E4E-0AA7-0932-1D78C2372786}"/>
          </ac:spMkLst>
        </pc:spChg>
        <pc:spChg chg="add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24" creationId="{5B7778FC-632E-4DCA-A7CB-0D7731CCF970}"/>
          </ac:spMkLst>
        </pc:spChg>
        <pc:spChg chg="add del">
          <ac:chgData name="Vasinek Michal" userId="59c221ac-7878-4946-89e4-16d0fc1b4efd" providerId="ADAL" clId="{AB73AE92-1329-4420-A16B-711A0398DF4C}" dt="2024-01-05T06:20:06.983" v="1749" actId="26606"/>
          <ac:spMkLst>
            <pc:docMk/>
            <pc:sldMk cId="2208770823" sldId="261"/>
            <ac:spMk id="25" creationId="{8D6EA299-0840-6DEA-E670-C49AEBC87E89}"/>
          </ac:spMkLst>
        </pc:spChg>
        <pc:spChg chg="add">
          <ac:chgData name="Vasinek Michal" userId="59c221ac-7878-4946-89e4-16d0fc1b4efd" providerId="ADAL" clId="{AB73AE92-1329-4420-A16B-711A0398DF4C}" dt="2024-01-05T06:20:06.987" v="1750" actId="26606"/>
          <ac:spMkLst>
            <pc:docMk/>
            <pc:sldMk cId="2208770823" sldId="261"/>
            <ac:spMk id="26" creationId="{FA23A907-97FB-4A8F-880A-DD77401C4296}"/>
          </ac:spMkLst>
        </pc:spChg>
        <pc:picChg chg="add del">
          <ac:chgData name="Vasinek Michal" userId="59c221ac-7878-4946-89e4-16d0fc1b4efd" providerId="ADAL" clId="{AB73AE92-1329-4420-A16B-711A0398DF4C}" dt="2024-01-04T21:35:56.965" v="1413" actId="26606"/>
          <ac:picMkLst>
            <pc:docMk/>
            <pc:sldMk cId="2208770823" sldId="261"/>
            <ac:picMk id="5" creationId="{BA36B918-CF25-5111-E851-454B30D94439}"/>
          </ac:picMkLst>
        </pc:picChg>
        <pc:picChg chg="add del">
          <ac:chgData name="Vasinek Michal" userId="59c221ac-7878-4946-89e4-16d0fc1b4efd" providerId="ADAL" clId="{AB73AE92-1329-4420-A16B-711A0398DF4C}" dt="2024-01-04T21:36:04.570" v="1415" actId="26606"/>
          <ac:picMkLst>
            <pc:docMk/>
            <pc:sldMk cId="2208770823" sldId="261"/>
            <ac:picMk id="13" creationId="{189B42FB-2A3C-88E2-7F53-C0334A5D7503}"/>
          </ac:picMkLst>
        </pc:picChg>
        <pc:picChg chg="add del">
          <ac:chgData name="Vasinek Michal" userId="59c221ac-7878-4946-89e4-16d0fc1b4efd" providerId="ADAL" clId="{AB73AE92-1329-4420-A16B-711A0398DF4C}" dt="2024-01-05T06:20:06.983" v="1749" actId="26606"/>
          <ac:picMkLst>
            <pc:docMk/>
            <pc:sldMk cId="2208770823" sldId="261"/>
            <ac:picMk id="17" creationId="{23E372C7-4B54-AE86-5FD7-D5FC6DA6C4B4}"/>
          </ac:picMkLst>
        </pc:picChg>
      </pc:sldChg>
      <pc:sldChg chg="addSp delSp modSp mod setBg">
        <pc:chgData name="Vasinek Michal" userId="59c221ac-7878-4946-89e4-16d0fc1b4efd" providerId="ADAL" clId="{AB73AE92-1329-4420-A16B-711A0398DF4C}" dt="2024-01-04T21:36:44.918" v="1421" actId="26606"/>
        <pc:sldMkLst>
          <pc:docMk/>
          <pc:sldMk cId="835382297" sldId="262"/>
        </pc:sldMkLst>
        <pc:spChg chg="mod">
          <ac:chgData name="Vasinek Michal" userId="59c221ac-7878-4946-89e4-16d0fc1b4efd" providerId="ADAL" clId="{AB73AE92-1329-4420-A16B-711A0398DF4C}" dt="2024-01-04T21:36:29.181" v="1418" actId="26606"/>
          <ac:spMkLst>
            <pc:docMk/>
            <pc:sldMk cId="835382297" sldId="262"/>
            <ac:spMk id="2" creationId="{428A41D0-7B5D-99E0-6C16-75DCA9036B0E}"/>
          </ac:spMkLst>
        </pc:spChg>
        <pc:spChg chg="add del mod">
          <ac:chgData name="Vasinek Michal" userId="59c221ac-7878-4946-89e4-16d0fc1b4efd" providerId="ADAL" clId="{AB73AE92-1329-4420-A16B-711A0398DF4C}" dt="2024-01-04T21:36:44.918" v="1421" actId="26606"/>
          <ac:spMkLst>
            <pc:docMk/>
            <pc:sldMk cId="835382297" sldId="262"/>
            <ac:spMk id="3" creationId="{0DA54CA5-E383-F04D-903A-9C726DE50BD3}"/>
          </ac:spMkLst>
        </pc:spChg>
        <pc:spChg chg="add del">
          <ac:chgData name="Vasinek Michal" userId="59c221ac-7878-4946-89e4-16d0fc1b4efd" providerId="ADAL" clId="{AB73AE92-1329-4420-A16B-711A0398DF4C}" dt="2024-01-04T21:36:29.181" v="1418" actId="26606"/>
          <ac:spMkLst>
            <pc:docMk/>
            <pc:sldMk cId="835382297" sldId="262"/>
            <ac:spMk id="6" creationId="{AE2B703B-46F9-481A-A605-82E2A828C4FA}"/>
          </ac:spMkLst>
        </pc:spChg>
        <pc:spChg chg="add del">
          <ac:chgData name="Vasinek Michal" userId="59c221ac-7878-4946-89e4-16d0fc1b4efd" providerId="ADAL" clId="{AB73AE92-1329-4420-A16B-711A0398DF4C}" dt="2024-01-04T21:36:29.181" v="1418" actId="26606"/>
          <ac:spMkLst>
            <pc:docMk/>
            <pc:sldMk cId="835382297" sldId="262"/>
            <ac:spMk id="7" creationId="{F13BE4D7-0C3D-4906-B230-A1C5B4665CCF}"/>
          </ac:spMkLst>
        </pc:spChg>
        <pc:spChg chg="add del">
          <ac:chgData name="Vasinek Michal" userId="59c221ac-7878-4946-89e4-16d0fc1b4efd" providerId="ADAL" clId="{AB73AE92-1329-4420-A16B-711A0398DF4C}" dt="2024-01-04T21:13:07.071" v="838" actId="26606"/>
          <ac:spMkLst>
            <pc:docMk/>
            <pc:sldMk cId="835382297" sldId="262"/>
            <ac:spMk id="8" creationId="{777A147A-9ED8-46B4-8660-1B3C2AA880B5}"/>
          </ac:spMkLst>
        </pc:spChg>
        <pc:spChg chg="add del">
          <ac:chgData name="Vasinek Michal" userId="59c221ac-7878-4946-89e4-16d0fc1b4efd" providerId="ADAL" clId="{AB73AE92-1329-4420-A16B-711A0398DF4C}" dt="2024-01-04T21:12:54.386" v="832" actId="26606"/>
          <ac:spMkLst>
            <pc:docMk/>
            <pc:sldMk cId="835382297" sldId="262"/>
            <ac:spMk id="9" creationId="{BACC6370-2D7E-4714-9D71-7542949D7D5D}"/>
          </ac:spMkLst>
        </pc:spChg>
        <pc:spChg chg="add del">
          <ac:chgData name="Vasinek Michal" userId="59c221ac-7878-4946-89e4-16d0fc1b4efd" providerId="ADAL" clId="{AB73AE92-1329-4420-A16B-711A0398DF4C}" dt="2024-01-04T21:13:07.071" v="838" actId="26606"/>
          <ac:spMkLst>
            <pc:docMk/>
            <pc:sldMk cId="835382297" sldId="262"/>
            <ac:spMk id="10" creationId="{5D6C15A0-C087-4593-8414-2B4EC1CDC3DE}"/>
          </ac:spMkLst>
        </pc:spChg>
        <pc:spChg chg="add del">
          <ac:chgData name="Vasinek Michal" userId="59c221ac-7878-4946-89e4-16d0fc1b4efd" providerId="ADAL" clId="{AB73AE92-1329-4420-A16B-711A0398DF4C}" dt="2024-01-04T21:12:54.386" v="832" actId="26606"/>
          <ac:spMkLst>
            <pc:docMk/>
            <pc:sldMk cId="835382297" sldId="262"/>
            <ac:spMk id="11" creationId="{F68B3F68-107C-434F-AA38-110D5EA91B85}"/>
          </ac:spMkLst>
        </pc:spChg>
        <pc:spChg chg="add del">
          <ac:chgData name="Vasinek Michal" userId="59c221ac-7878-4946-89e4-16d0fc1b4efd" providerId="ADAL" clId="{AB73AE92-1329-4420-A16B-711A0398DF4C}" dt="2024-01-04T21:12:54.386" v="832" actId="26606"/>
          <ac:spMkLst>
            <pc:docMk/>
            <pc:sldMk cId="835382297" sldId="262"/>
            <ac:spMk id="13" creationId="{AAD0DBB9-1A4B-4391-81D4-CB19F9AB918A}"/>
          </ac:spMkLst>
        </pc:spChg>
        <pc:spChg chg="add del">
          <ac:chgData name="Vasinek Michal" userId="59c221ac-7878-4946-89e4-16d0fc1b4efd" providerId="ADAL" clId="{AB73AE92-1329-4420-A16B-711A0398DF4C}" dt="2024-01-04T21:12:54.386" v="832" actId="26606"/>
          <ac:spMkLst>
            <pc:docMk/>
            <pc:sldMk cId="835382297" sldId="262"/>
            <ac:spMk id="15" creationId="{063BBA22-50EA-4C4D-BE05-F1CE4E63AA56}"/>
          </ac:spMkLst>
        </pc:spChg>
        <pc:spChg chg="add del">
          <ac:chgData name="Vasinek Michal" userId="59c221ac-7878-4946-89e4-16d0fc1b4efd" providerId="ADAL" clId="{AB73AE92-1329-4420-A16B-711A0398DF4C}" dt="2024-01-04T21:12:57.665" v="834" actId="26606"/>
          <ac:spMkLst>
            <pc:docMk/>
            <pc:sldMk cId="835382297" sldId="262"/>
            <ac:spMk id="17" creationId="{BACC6370-2D7E-4714-9D71-7542949D7D5D}"/>
          </ac:spMkLst>
        </pc:spChg>
        <pc:spChg chg="add del">
          <ac:chgData name="Vasinek Michal" userId="59c221ac-7878-4946-89e4-16d0fc1b4efd" providerId="ADAL" clId="{AB73AE92-1329-4420-A16B-711A0398DF4C}" dt="2024-01-04T21:12:57.665" v="834" actId="26606"/>
          <ac:spMkLst>
            <pc:docMk/>
            <pc:sldMk cId="835382297" sldId="262"/>
            <ac:spMk id="18" creationId="{F68B3F68-107C-434F-AA38-110D5EA91B85}"/>
          </ac:spMkLst>
        </pc:spChg>
        <pc:spChg chg="add del">
          <ac:chgData name="Vasinek Michal" userId="59c221ac-7878-4946-89e4-16d0fc1b4efd" providerId="ADAL" clId="{AB73AE92-1329-4420-A16B-711A0398DF4C}" dt="2024-01-04T21:12:57.665" v="834" actId="26606"/>
          <ac:spMkLst>
            <pc:docMk/>
            <pc:sldMk cId="835382297" sldId="262"/>
            <ac:spMk id="19" creationId="{AAD0DBB9-1A4B-4391-81D4-CB19F9AB918A}"/>
          </ac:spMkLst>
        </pc:spChg>
        <pc:spChg chg="add del">
          <ac:chgData name="Vasinek Michal" userId="59c221ac-7878-4946-89e4-16d0fc1b4efd" providerId="ADAL" clId="{AB73AE92-1329-4420-A16B-711A0398DF4C}" dt="2024-01-04T21:12:57.665" v="834" actId="26606"/>
          <ac:spMkLst>
            <pc:docMk/>
            <pc:sldMk cId="835382297" sldId="262"/>
            <ac:spMk id="20" creationId="{063BBA22-50EA-4C4D-BE05-F1CE4E63AA56}"/>
          </ac:spMkLst>
        </pc:spChg>
        <pc:spChg chg="add del">
          <ac:chgData name="Vasinek Michal" userId="59c221ac-7878-4946-89e4-16d0fc1b4efd" providerId="ADAL" clId="{AB73AE92-1329-4420-A16B-711A0398DF4C}" dt="2024-01-04T21:13:05.298" v="836" actId="26606"/>
          <ac:spMkLst>
            <pc:docMk/>
            <pc:sldMk cId="835382297" sldId="262"/>
            <ac:spMk id="23" creationId="{BACC6370-2D7E-4714-9D71-7542949D7D5D}"/>
          </ac:spMkLst>
        </pc:spChg>
        <pc:spChg chg="add del">
          <ac:chgData name="Vasinek Michal" userId="59c221ac-7878-4946-89e4-16d0fc1b4efd" providerId="ADAL" clId="{AB73AE92-1329-4420-A16B-711A0398DF4C}" dt="2024-01-04T21:13:05.298" v="836" actId="26606"/>
          <ac:spMkLst>
            <pc:docMk/>
            <pc:sldMk cId="835382297" sldId="262"/>
            <ac:spMk id="24" creationId="{F68B3F68-107C-434F-AA38-110D5EA91B85}"/>
          </ac:spMkLst>
        </pc:spChg>
        <pc:spChg chg="add del">
          <ac:chgData name="Vasinek Michal" userId="59c221ac-7878-4946-89e4-16d0fc1b4efd" providerId="ADAL" clId="{AB73AE92-1329-4420-A16B-711A0398DF4C}" dt="2024-01-04T21:13:05.298" v="836" actId="26606"/>
          <ac:spMkLst>
            <pc:docMk/>
            <pc:sldMk cId="835382297" sldId="262"/>
            <ac:spMk id="25" creationId="{AAD0DBB9-1A4B-4391-81D4-CB19F9AB918A}"/>
          </ac:spMkLst>
        </pc:spChg>
        <pc:spChg chg="add del">
          <ac:chgData name="Vasinek Michal" userId="59c221ac-7878-4946-89e4-16d0fc1b4efd" providerId="ADAL" clId="{AB73AE92-1329-4420-A16B-711A0398DF4C}" dt="2024-01-04T21:13:05.298" v="836" actId="26606"/>
          <ac:spMkLst>
            <pc:docMk/>
            <pc:sldMk cId="835382297" sldId="262"/>
            <ac:spMk id="26" creationId="{063BBA22-50EA-4C4D-BE05-F1CE4E63AA56}"/>
          </ac:spMkLst>
        </pc:spChg>
        <pc:spChg chg="add del">
          <ac:chgData name="Vasinek Michal" userId="59c221ac-7878-4946-89e4-16d0fc1b4efd" providerId="ADAL" clId="{AB73AE92-1329-4420-A16B-711A0398DF4C}" dt="2024-01-04T21:13:07.071" v="838" actId="26606"/>
          <ac:spMkLst>
            <pc:docMk/>
            <pc:sldMk cId="835382297" sldId="262"/>
            <ac:spMk id="29" creationId="{0DA54CA5-E383-F04D-903A-9C726DE50BD3}"/>
          </ac:spMkLst>
        </pc:spChg>
        <pc:spChg chg="add del">
          <ac:chgData name="Vasinek Michal" userId="59c221ac-7878-4946-89e4-16d0fc1b4efd" providerId="ADAL" clId="{AB73AE92-1329-4420-A16B-711A0398DF4C}" dt="2024-01-04T21:13:08.943" v="840" actId="26606"/>
          <ac:spMkLst>
            <pc:docMk/>
            <pc:sldMk cId="835382297" sldId="262"/>
            <ac:spMk id="31" creationId="{BACC6370-2D7E-4714-9D71-7542949D7D5D}"/>
          </ac:spMkLst>
        </pc:spChg>
        <pc:spChg chg="add del">
          <ac:chgData name="Vasinek Michal" userId="59c221ac-7878-4946-89e4-16d0fc1b4efd" providerId="ADAL" clId="{AB73AE92-1329-4420-A16B-711A0398DF4C}" dt="2024-01-04T21:13:08.943" v="840" actId="26606"/>
          <ac:spMkLst>
            <pc:docMk/>
            <pc:sldMk cId="835382297" sldId="262"/>
            <ac:spMk id="32" creationId="{F68B3F68-107C-434F-AA38-110D5EA91B85}"/>
          </ac:spMkLst>
        </pc:spChg>
        <pc:spChg chg="add del">
          <ac:chgData name="Vasinek Michal" userId="59c221ac-7878-4946-89e4-16d0fc1b4efd" providerId="ADAL" clId="{AB73AE92-1329-4420-A16B-711A0398DF4C}" dt="2024-01-04T21:13:08.943" v="840" actId="26606"/>
          <ac:spMkLst>
            <pc:docMk/>
            <pc:sldMk cId="835382297" sldId="262"/>
            <ac:spMk id="33" creationId="{AAD0DBB9-1A4B-4391-81D4-CB19F9AB918A}"/>
          </ac:spMkLst>
        </pc:spChg>
        <pc:spChg chg="add del">
          <ac:chgData name="Vasinek Michal" userId="59c221ac-7878-4946-89e4-16d0fc1b4efd" providerId="ADAL" clId="{AB73AE92-1329-4420-A16B-711A0398DF4C}" dt="2024-01-04T21:13:08.943" v="840" actId="26606"/>
          <ac:spMkLst>
            <pc:docMk/>
            <pc:sldMk cId="835382297" sldId="262"/>
            <ac:spMk id="34" creationId="{063BBA22-50EA-4C4D-BE05-F1CE4E63AA56}"/>
          </ac:spMkLst>
        </pc:spChg>
        <pc:spChg chg="add del">
          <ac:chgData name="Vasinek Michal" userId="59c221ac-7878-4946-89e4-16d0fc1b4efd" providerId="ADAL" clId="{AB73AE92-1329-4420-A16B-711A0398DF4C}" dt="2024-01-04T21:13:11.185" v="842" actId="26606"/>
          <ac:spMkLst>
            <pc:docMk/>
            <pc:sldMk cId="835382297" sldId="262"/>
            <ac:spMk id="37" creationId="{9AA72BD9-2C5A-4EDC-931F-5AA08EACA0F3}"/>
          </ac:spMkLst>
        </pc:spChg>
        <pc:spChg chg="add del">
          <ac:chgData name="Vasinek Michal" userId="59c221ac-7878-4946-89e4-16d0fc1b4efd" providerId="ADAL" clId="{AB73AE92-1329-4420-A16B-711A0398DF4C}" dt="2024-01-04T21:13:11.185" v="842" actId="26606"/>
          <ac:spMkLst>
            <pc:docMk/>
            <pc:sldMk cId="835382297" sldId="262"/>
            <ac:spMk id="39" creationId="{DD3981AC-7B61-4947-BCF3-F7AA7FA385B9}"/>
          </ac:spMkLst>
        </pc:spChg>
        <pc:spChg chg="add del">
          <ac:chgData name="Vasinek Michal" userId="59c221ac-7878-4946-89e4-16d0fc1b4efd" providerId="ADAL" clId="{AB73AE92-1329-4420-A16B-711A0398DF4C}" dt="2024-01-04T21:13:11.185" v="842" actId="26606"/>
          <ac:spMkLst>
            <pc:docMk/>
            <pc:sldMk cId="835382297" sldId="262"/>
            <ac:spMk id="40" creationId="{55D4142C-5077-457F-A6AD-3FECFDB39685}"/>
          </ac:spMkLst>
        </pc:spChg>
        <pc:spChg chg="add del">
          <ac:chgData name="Vasinek Michal" userId="59c221ac-7878-4946-89e4-16d0fc1b4efd" providerId="ADAL" clId="{AB73AE92-1329-4420-A16B-711A0398DF4C}" dt="2024-01-04T21:13:11.185" v="842" actId="26606"/>
          <ac:spMkLst>
            <pc:docMk/>
            <pc:sldMk cId="835382297" sldId="262"/>
            <ac:spMk id="41" creationId="{7A5F0580-5EE9-419F-96EE-B6529EF6E7D0}"/>
          </ac:spMkLst>
        </pc:spChg>
        <pc:spChg chg="add del">
          <ac:chgData name="Vasinek Michal" userId="59c221ac-7878-4946-89e4-16d0fc1b4efd" providerId="ADAL" clId="{AB73AE92-1329-4420-A16B-711A0398DF4C}" dt="2024-01-04T21:13:11.185" v="842" actId="26606"/>
          <ac:spMkLst>
            <pc:docMk/>
            <pc:sldMk cId="835382297" sldId="262"/>
            <ac:spMk id="42" creationId="{0DA54CA5-E383-F04D-903A-9C726DE50BD3}"/>
          </ac:spMkLst>
        </pc:spChg>
        <pc:spChg chg="add del">
          <ac:chgData name="Vasinek Michal" userId="59c221ac-7878-4946-89e4-16d0fc1b4efd" providerId="ADAL" clId="{AB73AE92-1329-4420-A16B-711A0398DF4C}" dt="2024-01-04T21:13:54.768" v="844" actId="26606"/>
          <ac:spMkLst>
            <pc:docMk/>
            <pc:sldMk cId="835382297" sldId="262"/>
            <ac:spMk id="44" creationId="{BACC6370-2D7E-4714-9D71-7542949D7D5D}"/>
          </ac:spMkLst>
        </pc:spChg>
        <pc:spChg chg="add del">
          <ac:chgData name="Vasinek Michal" userId="59c221ac-7878-4946-89e4-16d0fc1b4efd" providerId="ADAL" clId="{AB73AE92-1329-4420-A16B-711A0398DF4C}" dt="2024-01-04T21:13:54.768" v="844" actId="26606"/>
          <ac:spMkLst>
            <pc:docMk/>
            <pc:sldMk cId="835382297" sldId="262"/>
            <ac:spMk id="45" creationId="{F68B3F68-107C-434F-AA38-110D5EA91B85}"/>
          </ac:spMkLst>
        </pc:spChg>
        <pc:spChg chg="add del">
          <ac:chgData name="Vasinek Michal" userId="59c221ac-7878-4946-89e4-16d0fc1b4efd" providerId="ADAL" clId="{AB73AE92-1329-4420-A16B-711A0398DF4C}" dt="2024-01-04T21:13:54.768" v="844" actId="26606"/>
          <ac:spMkLst>
            <pc:docMk/>
            <pc:sldMk cId="835382297" sldId="262"/>
            <ac:spMk id="46" creationId="{AAD0DBB9-1A4B-4391-81D4-CB19F9AB918A}"/>
          </ac:spMkLst>
        </pc:spChg>
        <pc:spChg chg="add del">
          <ac:chgData name="Vasinek Michal" userId="59c221ac-7878-4946-89e4-16d0fc1b4efd" providerId="ADAL" clId="{AB73AE92-1329-4420-A16B-711A0398DF4C}" dt="2024-01-04T21:13:54.768" v="844" actId="26606"/>
          <ac:spMkLst>
            <pc:docMk/>
            <pc:sldMk cId="835382297" sldId="262"/>
            <ac:spMk id="47" creationId="{063BBA22-50EA-4C4D-BE05-F1CE4E63AA56}"/>
          </ac:spMkLst>
        </pc:spChg>
        <pc:graphicFrameChg chg="add del">
          <ac:chgData name="Vasinek Michal" userId="59c221ac-7878-4946-89e4-16d0fc1b4efd" providerId="ADAL" clId="{AB73AE92-1329-4420-A16B-711A0398DF4C}" dt="2024-01-04T21:12:54.386" v="832" actId="26606"/>
          <ac:graphicFrameMkLst>
            <pc:docMk/>
            <pc:sldMk cId="835382297" sldId="262"/>
            <ac:graphicFrameMk id="5" creationId="{B721F374-86BD-A721-739F-2ED5765E01B1}"/>
          </ac:graphicFrameMkLst>
        </pc:graphicFrameChg>
        <pc:graphicFrameChg chg="add del">
          <ac:chgData name="Vasinek Michal" userId="59c221ac-7878-4946-89e4-16d0fc1b4efd" providerId="ADAL" clId="{AB73AE92-1329-4420-A16B-711A0398DF4C}" dt="2024-01-04T21:36:29.181" v="1418" actId="26606"/>
          <ac:graphicFrameMkLst>
            <pc:docMk/>
            <pc:sldMk cId="835382297" sldId="262"/>
            <ac:graphicFrameMk id="12" creationId="{BB3A249C-AB94-86DB-D2D7-0B228AC7EBB0}"/>
          </ac:graphicFrameMkLst>
        </pc:graphicFrameChg>
        <pc:graphicFrameChg chg="add del">
          <ac:chgData name="Vasinek Michal" userId="59c221ac-7878-4946-89e4-16d0fc1b4efd" providerId="ADAL" clId="{AB73AE92-1329-4420-A16B-711A0398DF4C}" dt="2024-01-04T21:36:44.899" v="1420" actId="26606"/>
          <ac:graphicFrameMkLst>
            <pc:docMk/>
            <pc:sldMk cId="835382297" sldId="262"/>
            <ac:graphicFrameMk id="14" creationId="{6736D523-F082-DD0B-8E33-5EF148B04E16}"/>
          </ac:graphicFrameMkLst>
        </pc:graphicFrameChg>
        <pc:graphicFrameChg chg="add">
          <ac:chgData name="Vasinek Michal" userId="59c221ac-7878-4946-89e4-16d0fc1b4efd" providerId="ADAL" clId="{AB73AE92-1329-4420-A16B-711A0398DF4C}" dt="2024-01-04T21:36:44.918" v="1421" actId="26606"/>
          <ac:graphicFrameMkLst>
            <pc:docMk/>
            <pc:sldMk cId="835382297" sldId="262"/>
            <ac:graphicFrameMk id="16" creationId="{02215151-5249-AE16-06A5-0919905C4C52}"/>
          </ac:graphicFrameMkLst>
        </pc:graphicFrameChg>
        <pc:graphicFrameChg chg="add del">
          <ac:chgData name="Vasinek Michal" userId="59c221ac-7878-4946-89e4-16d0fc1b4efd" providerId="ADAL" clId="{AB73AE92-1329-4420-A16B-711A0398DF4C}" dt="2024-01-04T21:12:57.665" v="834" actId="26606"/>
          <ac:graphicFrameMkLst>
            <pc:docMk/>
            <pc:sldMk cId="835382297" sldId="262"/>
            <ac:graphicFrameMk id="21" creationId="{8EF168BF-63E6-22D0-67E8-FC9EB2E6920D}"/>
          </ac:graphicFrameMkLst>
        </pc:graphicFrameChg>
        <pc:graphicFrameChg chg="add del">
          <ac:chgData name="Vasinek Michal" userId="59c221ac-7878-4946-89e4-16d0fc1b4efd" providerId="ADAL" clId="{AB73AE92-1329-4420-A16B-711A0398DF4C}" dt="2024-01-04T21:13:05.298" v="836" actId="26606"/>
          <ac:graphicFrameMkLst>
            <pc:docMk/>
            <pc:sldMk cId="835382297" sldId="262"/>
            <ac:graphicFrameMk id="27" creationId="{B721F374-86BD-A721-739F-2ED5765E01B1}"/>
          </ac:graphicFrameMkLst>
        </pc:graphicFrameChg>
        <pc:graphicFrameChg chg="add del">
          <ac:chgData name="Vasinek Michal" userId="59c221ac-7878-4946-89e4-16d0fc1b4efd" providerId="ADAL" clId="{AB73AE92-1329-4420-A16B-711A0398DF4C}" dt="2024-01-04T21:13:08.943" v="840" actId="26606"/>
          <ac:graphicFrameMkLst>
            <pc:docMk/>
            <pc:sldMk cId="835382297" sldId="262"/>
            <ac:graphicFrameMk id="35" creationId="{8EF168BF-63E6-22D0-67E8-FC9EB2E6920D}"/>
          </ac:graphicFrameMkLst>
        </pc:graphicFrameChg>
        <pc:graphicFrameChg chg="add del">
          <ac:chgData name="Vasinek Michal" userId="59c221ac-7878-4946-89e4-16d0fc1b4efd" providerId="ADAL" clId="{AB73AE92-1329-4420-A16B-711A0398DF4C}" dt="2024-01-04T21:13:54.768" v="844" actId="26606"/>
          <ac:graphicFrameMkLst>
            <pc:docMk/>
            <pc:sldMk cId="835382297" sldId="262"/>
            <ac:graphicFrameMk id="48" creationId="{B721F374-86BD-A721-739F-2ED5765E01B1}"/>
          </ac:graphicFrameMkLst>
        </pc:graphicFrameChg>
        <pc:picChg chg="add del">
          <ac:chgData name="Vasinek Michal" userId="59c221ac-7878-4946-89e4-16d0fc1b4efd" providerId="ADAL" clId="{AB73AE92-1329-4420-A16B-711A0398DF4C}" dt="2024-01-04T21:13:11.185" v="842" actId="26606"/>
          <ac:picMkLst>
            <pc:docMk/>
            <pc:sldMk cId="835382297" sldId="262"/>
            <ac:picMk id="38" creationId="{E4E4FED1-9813-17EB-C15C-2CD92D8A2C09}"/>
          </ac:picMkLst>
        </pc:picChg>
      </pc:sldChg>
      <pc:sldChg chg="addSp delSp modSp mod setBg">
        <pc:chgData name="Vasinek Michal" userId="59c221ac-7878-4946-89e4-16d0fc1b4efd" providerId="ADAL" clId="{AB73AE92-1329-4420-A16B-711A0398DF4C}" dt="2024-01-04T21:50:49.644" v="1747" actId="26606"/>
        <pc:sldMkLst>
          <pc:docMk/>
          <pc:sldMk cId="104061730" sldId="263"/>
        </pc:sldMkLst>
        <pc:spChg chg="mod">
          <ac:chgData name="Vasinek Michal" userId="59c221ac-7878-4946-89e4-16d0fc1b4efd" providerId="ADAL" clId="{AB73AE92-1329-4420-A16B-711A0398DF4C}" dt="2024-01-04T21:50:49.644" v="1747" actId="26606"/>
          <ac:spMkLst>
            <pc:docMk/>
            <pc:sldMk cId="104061730" sldId="263"/>
            <ac:spMk id="2" creationId="{BBDF62C1-44EB-6483-1AD8-9B77FAE0C585}"/>
          </ac:spMkLst>
        </pc:spChg>
        <pc:spChg chg="del mod">
          <ac:chgData name="Vasinek Michal" userId="59c221ac-7878-4946-89e4-16d0fc1b4efd" providerId="ADAL" clId="{AB73AE92-1329-4420-A16B-711A0398DF4C}" dt="2024-01-04T21:50:49.644" v="1747" actId="26606"/>
          <ac:spMkLst>
            <pc:docMk/>
            <pc:sldMk cId="104061730" sldId="263"/>
            <ac:spMk id="3" creationId="{D0541C42-9CBD-6FF3-C50F-D49C33F8E7F5}"/>
          </ac:spMkLst>
        </pc:spChg>
        <pc:spChg chg="add">
          <ac:chgData name="Vasinek Michal" userId="59c221ac-7878-4946-89e4-16d0fc1b4efd" providerId="ADAL" clId="{AB73AE92-1329-4420-A16B-711A0398DF4C}" dt="2024-01-04T21:50:49.644" v="1747" actId="26606"/>
          <ac:spMkLst>
            <pc:docMk/>
            <pc:sldMk cId="104061730" sldId="263"/>
            <ac:spMk id="9" creationId="{BACC6370-2D7E-4714-9D71-7542949D7D5D}"/>
          </ac:spMkLst>
        </pc:spChg>
        <pc:spChg chg="add">
          <ac:chgData name="Vasinek Michal" userId="59c221ac-7878-4946-89e4-16d0fc1b4efd" providerId="ADAL" clId="{AB73AE92-1329-4420-A16B-711A0398DF4C}" dt="2024-01-04T21:50:49.644" v="1747" actId="26606"/>
          <ac:spMkLst>
            <pc:docMk/>
            <pc:sldMk cId="104061730" sldId="263"/>
            <ac:spMk id="11" creationId="{F68B3F68-107C-434F-AA38-110D5EA91B85}"/>
          </ac:spMkLst>
        </pc:spChg>
        <pc:spChg chg="add">
          <ac:chgData name="Vasinek Michal" userId="59c221ac-7878-4946-89e4-16d0fc1b4efd" providerId="ADAL" clId="{AB73AE92-1329-4420-A16B-711A0398DF4C}" dt="2024-01-04T21:50:49.644" v="1747" actId="26606"/>
          <ac:spMkLst>
            <pc:docMk/>
            <pc:sldMk cId="104061730" sldId="263"/>
            <ac:spMk id="13" creationId="{AAD0DBB9-1A4B-4391-81D4-CB19F9AB918A}"/>
          </ac:spMkLst>
        </pc:spChg>
        <pc:spChg chg="add">
          <ac:chgData name="Vasinek Michal" userId="59c221ac-7878-4946-89e4-16d0fc1b4efd" providerId="ADAL" clId="{AB73AE92-1329-4420-A16B-711A0398DF4C}" dt="2024-01-04T21:50:49.644" v="1747" actId="26606"/>
          <ac:spMkLst>
            <pc:docMk/>
            <pc:sldMk cId="104061730" sldId="263"/>
            <ac:spMk id="15" creationId="{063BBA22-50EA-4C4D-BE05-F1CE4E63AA56}"/>
          </ac:spMkLst>
        </pc:spChg>
        <pc:graphicFrameChg chg="add">
          <ac:chgData name="Vasinek Michal" userId="59c221ac-7878-4946-89e4-16d0fc1b4efd" providerId="ADAL" clId="{AB73AE92-1329-4420-A16B-711A0398DF4C}" dt="2024-01-04T21:50:49.644" v="1747" actId="26606"/>
          <ac:graphicFrameMkLst>
            <pc:docMk/>
            <pc:sldMk cId="104061730" sldId="263"/>
            <ac:graphicFrameMk id="5" creationId="{FC7E5D3B-0103-096F-9BE6-A6B1B20EAA82}"/>
          </ac:graphicFrameMkLst>
        </pc:graphicFrameChg>
      </pc:sldChg>
      <pc:sldChg chg="addSp delSp modSp mod setBg">
        <pc:chgData name="Vasinek Michal" userId="59c221ac-7878-4946-89e4-16d0fc1b4efd" providerId="ADAL" clId="{AB73AE92-1329-4420-A16B-711A0398DF4C}" dt="2024-01-05T06:21:04.544" v="1754" actId="20577"/>
        <pc:sldMkLst>
          <pc:docMk/>
          <pc:sldMk cId="3241195120" sldId="264"/>
        </pc:sldMkLst>
        <pc:spChg chg="mod">
          <ac:chgData name="Vasinek Michal" userId="59c221ac-7878-4946-89e4-16d0fc1b4efd" providerId="ADAL" clId="{AB73AE92-1329-4420-A16B-711A0398DF4C}" dt="2024-01-05T06:21:04.544" v="1754" actId="20577"/>
          <ac:spMkLst>
            <pc:docMk/>
            <pc:sldMk cId="3241195120" sldId="264"/>
            <ac:spMk id="2" creationId="{5359EBBF-404E-B35A-CF7D-AB07D491EB73}"/>
          </ac:spMkLst>
        </pc:spChg>
        <pc:spChg chg="del mod">
          <ac:chgData name="Vasinek Michal" userId="59c221ac-7878-4946-89e4-16d0fc1b4efd" providerId="ADAL" clId="{AB73AE92-1329-4420-A16B-711A0398DF4C}" dt="2024-01-04T21:32:20.926" v="1223" actId="26606"/>
          <ac:spMkLst>
            <pc:docMk/>
            <pc:sldMk cId="3241195120" sldId="264"/>
            <ac:spMk id="3" creationId="{095CD3C1-E67E-0A4E-7F7B-C9FC8741E939}"/>
          </ac:spMkLst>
        </pc:spChg>
        <pc:spChg chg="add">
          <ac:chgData name="Vasinek Michal" userId="59c221ac-7878-4946-89e4-16d0fc1b4efd" providerId="ADAL" clId="{AB73AE92-1329-4420-A16B-711A0398DF4C}" dt="2024-01-04T21:32:20.926" v="1223" actId="26606"/>
          <ac:spMkLst>
            <pc:docMk/>
            <pc:sldMk cId="3241195120" sldId="264"/>
            <ac:spMk id="9" creationId="{BACC6370-2D7E-4714-9D71-7542949D7D5D}"/>
          </ac:spMkLst>
        </pc:spChg>
        <pc:spChg chg="add">
          <ac:chgData name="Vasinek Michal" userId="59c221ac-7878-4946-89e4-16d0fc1b4efd" providerId="ADAL" clId="{AB73AE92-1329-4420-A16B-711A0398DF4C}" dt="2024-01-04T21:32:20.926" v="1223" actId="26606"/>
          <ac:spMkLst>
            <pc:docMk/>
            <pc:sldMk cId="3241195120" sldId="264"/>
            <ac:spMk id="11" creationId="{F68B3F68-107C-434F-AA38-110D5EA91B85}"/>
          </ac:spMkLst>
        </pc:spChg>
        <pc:spChg chg="add">
          <ac:chgData name="Vasinek Michal" userId="59c221ac-7878-4946-89e4-16d0fc1b4efd" providerId="ADAL" clId="{AB73AE92-1329-4420-A16B-711A0398DF4C}" dt="2024-01-04T21:32:20.926" v="1223" actId="26606"/>
          <ac:spMkLst>
            <pc:docMk/>
            <pc:sldMk cId="3241195120" sldId="264"/>
            <ac:spMk id="13" creationId="{AAD0DBB9-1A4B-4391-81D4-CB19F9AB918A}"/>
          </ac:spMkLst>
        </pc:spChg>
        <pc:spChg chg="add">
          <ac:chgData name="Vasinek Michal" userId="59c221ac-7878-4946-89e4-16d0fc1b4efd" providerId="ADAL" clId="{AB73AE92-1329-4420-A16B-711A0398DF4C}" dt="2024-01-04T21:32:20.926" v="1223" actId="26606"/>
          <ac:spMkLst>
            <pc:docMk/>
            <pc:sldMk cId="3241195120" sldId="264"/>
            <ac:spMk id="15" creationId="{063BBA22-50EA-4C4D-BE05-F1CE4E63AA56}"/>
          </ac:spMkLst>
        </pc:spChg>
        <pc:graphicFrameChg chg="add mod">
          <ac:chgData name="Vasinek Michal" userId="59c221ac-7878-4946-89e4-16d0fc1b4efd" providerId="ADAL" clId="{AB73AE92-1329-4420-A16B-711A0398DF4C}" dt="2024-01-05T06:20:49.698" v="1751" actId="20577"/>
          <ac:graphicFrameMkLst>
            <pc:docMk/>
            <pc:sldMk cId="3241195120" sldId="264"/>
            <ac:graphicFrameMk id="5" creationId="{EA36631F-04FA-BD6B-A4E3-BAC10AF55224}"/>
          </ac:graphicFrameMkLst>
        </pc:graphicFrameChg>
      </pc:sldChg>
      <pc:sldChg chg="addSp delSp modSp mod">
        <pc:chgData name="Vasinek Michal" userId="59c221ac-7878-4946-89e4-16d0fc1b4efd" providerId="ADAL" clId="{AB73AE92-1329-4420-A16B-711A0398DF4C}" dt="2024-01-04T20:28:04.287" v="218" actId="1076"/>
        <pc:sldMkLst>
          <pc:docMk/>
          <pc:sldMk cId="1650401736" sldId="265"/>
        </pc:sldMkLst>
        <pc:spChg chg="mod">
          <ac:chgData name="Vasinek Michal" userId="59c221ac-7878-4946-89e4-16d0fc1b4efd" providerId="ADAL" clId="{AB73AE92-1329-4420-A16B-711A0398DF4C}" dt="2024-01-04T20:27:28.233" v="214" actId="255"/>
          <ac:spMkLst>
            <pc:docMk/>
            <pc:sldMk cId="1650401736" sldId="265"/>
            <ac:spMk id="2" creationId="{0AEDD00D-7D8D-36F9-68C7-69707B1A6BF1}"/>
          </ac:spMkLst>
        </pc:spChg>
        <pc:spChg chg="del">
          <ac:chgData name="Vasinek Michal" userId="59c221ac-7878-4946-89e4-16d0fc1b4efd" providerId="ADAL" clId="{AB73AE92-1329-4420-A16B-711A0398DF4C}" dt="2024-01-04T20:10:04.868" v="83"/>
          <ac:spMkLst>
            <pc:docMk/>
            <pc:sldMk cId="1650401736" sldId="265"/>
            <ac:spMk id="3" creationId="{812502D8-E198-DE6D-5F61-D910293C999D}"/>
          </ac:spMkLst>
        </pc:spChg>
        <pc:spChg chg="add del">
          <ac:chgData name="Vasinek Michal" userId="59c221ac-7878-4946-89e4-16d0fc1b4efd" providerId="ADAL" clId="{AB73AE92-1329-4420-A16B-711A0398DF4C}" dt="2024-01-04T20:19:53.888" v="166" actId="478"/>
          <ac:spMkLst>
            <pc:docMk/>
            <pc:sldMk cId="1650401736" sldId="265"/>
            <ac:spMk id="4" creationId="{5CEA6C2F-32D3-9D1B-E106-43A4C3162C28}"/>
          </ac:spMkLst>
        </pc:spChg>
        <pc:spChg chg="add mod">
          <ac:chgData name="Vasinek Michal" userId="59c221ac-7878-4946-89e4-16d0fc1b4efd" providerId="ADAL" clId="{AB73AE92-1329-4420-A16B-711A0398DF4C}" dt="2024-01-04T20:27:58.715" v="217" actId="14100"/>
          <ac:spMkLst>
            <pc:docMk/>
            <pc:sldMk cId="1650401736" sldId="265"/>
            <ac:spMk id="5" creationId="{900AD13A-CA6C-7869-325E-3825F357AA0D}"/>
          </ac:spMkLst>
        </pc:spChg>
        <pc:spChg chg="add del mod">
          <ac:chgData name="Vasinek Michal" userId="59c221ac-7878-4946-89e4-16d0fc1b4efd" providerId="ADAL" clId="{AB73AE92-1329-4420-A16B-711A0398DF4C}" dt="2024-01-04T20:22:20.039" v="176" actId="478"/>
          <ac:spMkLst>
            <pc:docMk/>
            <pc:sldMk cId="1650401736" sldId="265"/>
            <ac:spMk id="28" creationId="{ECF6E2F5-8848-552B-3418-DDAE3232988D}"/>
          </ac:spMkLst>
        </pc:spChg>
        <pc:spChg chg="add del">
          <ac:chgData name="Vasinek Michal" userId="59c221ac-7878-4946-89e4-16d0fc1b4efd" providerId="ADAL" clId="{AB73AE92-1329-4420-A16B-711A0398DF4C}" dt="2024-01-04T20:23:05.904" v="184" actId="478"/>
          <ac:spMkLst>
            <pc:docMk/>
            <pc:sldMk cId="1650401736" sldId="265"/>
            <ac:spMk id="29" creationId="{934EF0A4-84C9-24BE-0A07-2A45F778DFFC}"/>
          </ac:spMkLst>
        </pc:spChg>
        <pc:picChg chg="add mod">
          <ac:chgData name="Vasinek Michal" userId="59c221ac-7878-4946-89e4-16d0fc1b4efd" providerId="ADAL" clId="{AB73AE92-1329-4420-A16B-711A0398DF4C}" dt="2024-01-04T20:27:58.715" v="217" actId="14100"/>
          <ac:picMkLst>
            <pc:docMk/>
            <pc:sldMk cId="1650401736" sldId="265"/>
            <ac:picMk id="1026" creationId="{EA14B761-5513-BB71-A4DB-B59372AC08DE}"/>
          </ac:picMkLst>
        </pc:picChg>
        <pc:picChg chg="add mod">
          <ac:chgData name="Vasinek Michal" userId="59c221ac-7878-4946-89e4-16d0fc1b4efd" providerId="ADAL" clId="{AB73AE92-1329-4420-A16B-711A0398DF4C}" dt="2024-01-04T20:27:58.715" v="217" actId="14100"/>
          <ac:picMkLst>
            <pc:docMk/>
            <pc:sldMk cId="1650401736" sldId="265"/>
            <ac:picMk id="1028" creationId="{133A92A6-C9AE-39C6-37F2-6A1DDDE8654A}"/>
          </ac:picMkLst>
        </pc:picChg>
        <pc:picChg chg="add mod">
          <ac:chgData name="Vasinek Michal" userId="59c221ac-7878-4946-89e4-16d0fc1b4efd" providerId="ADAL" clId="{AB73AE92-1329-4420-A16B-711A0398DF4C}" dt="2024-01-04T20:27:58.715" v="217" actId="14100"/>
          <ac:picMkLst>
            <pc:docMk/>
            <pc:sldMk cId="1650401736" sldId="265"/>
            <ac:picMk id="1030" creationId="{5EA2B5CA-18F0-6445-E69E-0AE6B0F5FA37}"/>
          </ac:picMkLst>
        </pc:picChg>
        <pc:picChg chg="add mod">
          <ac:chgData name="Vasinek Michal" userId="59c221ac-7878-4946-89e4-16d0fc1b4efd" providerId="ADAL" clId="{AB73AE92-1329-4420-A16B-711A0398DF4C}" dt="2024-01-04T20:27:58.715" v="217" actId="14100"/>
          <ac:picMkLst>
            <pc:docMk/>
            <pc:sldMk cId="1650401736" sldId="265"/>
            <ac:picMk id="1032" creationId="{EA2B36F1-6B88-2E6D-545B-586EB6654D0B}"/>
          </ac:picMkLst>
        </pc:picChg>
        <pc:picChg chg="add mod">
          <ac:chgData name="Vasinek Michal" userId="59c221ac-7878-4946-89e4-16d0fc1b4efd" providerId="ADAL" clId="{AB73AE92-1329-4420-A16B-711A0398DF4C}" dt="2024-01-04T20:27:58.715" v="217" actId="14100"/>
          <ac:picMkLst>
            <pc:docMk/>
            <pc:sldMk cId="1650401736" sldId="265"/>
            <ac:picMk id="1034" creationId="{18624840-321E-768C-8683-7F6C8B9A1253}"/>
          </ac:picMkLst>
        </pc:picChg>
        <pc:picChg chg="add mod">
          <ac:chgData name="Vasinek Michal" userId="59c221ac-7878-4946-89e4-16d0fc1b4efd" providerId="ADAL" clId="{AB73AE92-1329-4420-A16B-711A0398DF4C}" dt="2024-01-04T20:28:04.287" v="218" actId="1076"/>
          <ac:picMkLst>
            <pc:docMk/>
            <pc:sldMk cId="1650401736" sldId="265"/>
            <ac:picMk id="1038" creationId="{99E8A5BD-6DAF-E120-E1F6-0F3B37DF230D}"/>
          </ac:picMkLst>
        </pc:picChg>
        <pc:picChg chg="add mod">
          <ac:chgData name="Vasinek Michal" userId="59c221ac-7878-4946-89e4-16d0fc1b4efd" providerId="ADAL" clId="{AB73AE92-1329-4420-A16B-711A0398DF4C}" dt="2024-01-04T20:27:58.715" v="217" actId="14100"/>
          <ac:picMkLst>
            <pc:docMk/>
            <pc:sldMk cId="1650401736" sldId="265"/>
            <ac:picMk id="1040" creationId="{902A9674-4108-140D-291A-B84A0786335A}"/>
          </ac:picMkLst>
        </pc:picChg>
        <pc:cxnChg chg="add del mod">
          <ac:chgData name="Vasinek Michal" userId="59c221ac-7878-4946-89e4-16d0fc1b4efd" providerId="ADAL" clId="{AB73AE92-1329-4420-A16B-711A0398DF4C}" dt="2024-01-04T20:22:24.159" v="178" actId="478"/>
          <ac:cxnSpMkLst>
            <pc:docMk/>
            <pc:sldMk cId="1650401736" sldId="265"/>
            <ac:cxnSpMk id="7" creationId="{88D8601E-CC35-3A6A-5CD5-04C7B38F0D96}"/>
          </ac:cxnSpMkLst>
        </pc:cxnChg>
        <pc:cxnChg chg="add mod">
          <ac:chgData name="Vasinek Michal" userId="59c221ac-7878-4946-89e4-16d0fc1b4efd" providerId="ADAL" clId="{AB73AE92-1329-4420-A16B-711A0398DF4C}" dt="2024-01-04T20:27:58.715" v="217" actId="14100"/>
          <ac:cxnSpMkLst>
            <pc:docMk/>
            <pc:sldMk cId="1650401736" sldId="265"/>
            <ac:cxnSpMk id="12" creationId="{4D408C43-1D78-BBAF-203D-3E42205F2A02}"/>
          </ac:cxnSpMkLst>
        </pc:cxnChg>
        <pc:cxnChg chg="add del mod">
          <ac:chgData name="Vasinek Michal" userId="59c221ac-7878-4946-89e4-16d0fc1b4efd" providerId="ADAL" clId="{AB73AE92-1329-4420-A16B-711A0398DF4C}" dt="2024-01-04T20:22:27.593" v="179" actId="478"/>
          <ac:cxnSpMkLst>
            <pc:docMk/>
            <pc:sldMk cId="1650401736" sldId="265"/>
            <ac:cxnSpMk id="14" creationId="{18C3726C-D41A-916F-C0A7-3435283B5DC9}"/>
          </ac:cxnSpMkLst>
        </pc:cxnChg>
        <pc:cxnChg chg="add del mod">
          <ac:chgData name="Vasinek Michal" userId="59c221ac-7878-4946-89e4-16d0fc1b4efd" providerId="ADAL" clId="{AB73AE92-1329-4420-A16B-711A0398DF4C}" dt="2024-01-04T20:22:21.944" v="177" actId="478"/>
          <ac:cxnSpMkLst>
            <pc:docMk/>
            <pc:sldMk cId="1650401736" sldId="265"/>
            <ac:cxnSpMk id="19" creationId="{873DD215-EA15-C216-8F54-129B71B06B4E}"/>
          </ac:cxnSpMkLst>
        </pc:cxnChg>
        <pc:cxnChg chg="add mod">
          <ac:chgData name="Vasinek Michal" userId="59c221ac-7878-4946-89e4-16d0fc1b4efd" providerId="ADAL" clId="{AB73AE92-1329-4420-A16B-711A0398DF4C}" dt="2024-01-04T20:27:58.715" v="217" actId="14100"/>
          <ac:cxnSpMkLst>
            <pc:docMk/>
            <pc:sldMk cId="1650401736" sldId="265"/>
            <ac:cxnSpMk id="31" creationId="{4045B23F-35D8-8AF2-E510-766FFC941286}"/>
          </ac:cxnSpMkLst>
        </pc:cxnChg>
        <pc:cxnChg chg="add mod">
          <ac:chgData name="Vasinek Michal" userId="59c221ac-7878-4946-89e4-16d0fc1b4efd" providerId="ADAL" clId="{AB73AE92-1329-4420-A16B-711A0398DF4C}" dt="2024-01-04T20:27:58.715" v="217" actId="14100"/>
          <ac:cxnSpMkLst>
            <pc:docMk/>
            <pc:sldMk cId="1650401736" sldId="265"/>
            <ac:cxnSpMk id="33" creationId="{E94D4770-DE67-3B42-CE20-98F28273EA5B}"/>
          </ac:cxnSpMkLst>
        </pc:cxnChg>
        <pc:cxnChg chg="add mod">
          <ac:chgData name="Vasinek Michal" userId="59c221ac-7878-4946-89e4-16d0fc1b4efd" providerId="ADAL" clId="{AB73AE92-1329-4420-A16B-711A0398DF4C}" dt="2024-01-04T20:27:58.715" v="217" actId="14100"/>
          <ac:cxnSpMkLst>
            <pc:docMk/>
            <pc:sldMk cId="1650401736" sldId="265"/>
            <ac:cxnSpMk id="35" creationId="{CC3F3BB5-C806-F22D-F158-6042700F9F97}"/>
          </ac:cxnSpMkLst>
        </pc:cxnChg>
        <pc:cxnChg chg="add mod">
          <ac:chgData name="Vasinek Michal" userId="59c221ac-7878-4946-89e4-16d0fc1b4efd" providerId="ADAL" clId="{AB73AE92-1329-4420-A16B-711A0398DF4C}" dt="2024-01-04T20:28:04.287" v="218" actId="1076"/>
          <ac:cxnSpMkLst>
            <pc:docMk/>
            <pc:sldMk cId="1650401736" sldId="265"/>
            <ac:cxnSpMk id="37" creationId="{9CE70C22-9619-D49B-DB2D-27FE46EA98EA}"/>
          </ac:cxnSpMkLst>
        </pc:cxnChg>
        <pc:cxnChg chg="add mod">
          <ac:chgData name="Vasinek Michal" userId="59c221ac-7878-4946-89e4-16d0fc1b4efd" providerId="ADAL" clId="{AB73AE92-1329-4420-A16B-711A0398DF4C}" dt="2024-01-04T20:27:58.715" v="217" actId="14100"/>
          <ac:cxnSpMkLst>
            <pc:docMk/>
            <pc:sldMk cId="1650401736" sldId="265"/>
            <ac:cxnSpMk id="40" creationId="{4A45F808-ACBA-3755-C7EF-4886216F6AEF}"/>
          </ac:cxnSpMkLst>
        </pc:cxnChg>
      </pc:sldChg>
      <pc:sldChg chg="addSp delSp modSp new mod setBg">
        <pc:chgData name="Vasinek Michal" userId="59c221ac-7878-4946-89e4-16d0fc1b4efd" providerId="ADAL" clId="{AB73AE92-1329-4420-A16B-711A0398DF4C}" dt="2024-01-04T21:22:08.687" v="910" actId="26606"/>
        <pc:sldMkLst>
          <pc:docMk/>
          <pc:sldMk cId="460274459" sldId="266"/>
        </pc:sldMkLst>
        <pc:spChg chg="add del mod ord">
          <ac:chgData name="Vasinek Michal" userId="59c221ac-7878-4946-89e4-16d0fc1b4efd" providerId="ADAL" clId="{AB73AE92-1329-4420-A16B-711A0398DF4C}" dt="2024-01-04T21:22:06.405" v="909" actId="478"/>
          <ac:spMkLst>
            <pc:docMk/>
            <pc:sldMk cId="460274459" sldId="266"/>
            <ac:spMk id="2" creationId="{52FFBB5C-95E5-4122-6CDE-A0300A208937}"/>
          </ac:spMkLst>
        </pc:spChg>
        <pc:spChg chg="add del">
          <ac:chgData name="Vasinek Michal" userId="59c221ac-7878-4946-89e4-16d0fc1b4efd" providerId="ADAL" clId="{AB73AE92-1329-4420-A16B-711A0398DF4C}" dt="2024-01-04T21:22:01.946" v="908"/>
          <ac:spMkLst>
            <pc:docMk/>
            <pc:sldMk cId="460274459" sldId="266"/>
            <ac:spMk id="3" creationId="{D0D3E8FD-E510-0775-995A-9EFA13C2DEE8}"/>
          </ac:spMkLst>
        </pc:spChg>
        <pc:spChg chg="add">
          <ac:chgData name="Vasinek Michal" userId="59c221ac-7878-4946-89e4-16d0fc1b4efd" providerId="ADAL" clId="{AB73AE92-1329-4420-A16B-711A0398DF4C}" dt="2024-01-04T21:22:08.687" v="910" actId="26606"/>
          <ac:spMkLst>
            <pc:docMk/>
            <pc:sldMk cId="460274459" sldId="266"/>
            <ac:spMk id="9" creationId="{AB8C311F-7253-4AED-9701-7FC0708C41C7}"/>
          </ac:spMkLst>
        </pc:spChg>
        <pc:spChg chg="add">
          <ac:chgData name="Vasinek Michal" userId="59c221ac-7878-4946-89e4-16d0fc1b4efd" providerId="ADAL" clId="{AB73AE92-1329-4420-A16B-711A0398DF4C}" dt="2024-01-04T21:22:08.687" v="910" actId="26606"/>
          <ac:spMkLst>
            <pc:docMk/>
            <pc:sldMk cId="460274459" sldId="266"/>
            <ac:spMk id="11" creationId="{E2384209-CB15-4CDF-9D31-C44FD9A3F20D}"/>
          </ac:spMkLst>
        </pc:spChg>
        <pc:spChg chg="add">
          <ac:chgData name="Vasinek Michal" userId="59c221ac-7878-4946-89e4-16d0fc1b4efd" providerId="ADAL" clId="{AB73AE92-1329-4420-A16B-711A0398DF4C}" dt="2024-01-04T21:22:08.687" v="910" actId="26606"/>
          <ac:spMkLst>
            <pc:docMk/>
            <pc:sldMk cId="460274459" sldId="266"/>
            <ac:spMk id="13" creationId="{2633B3B5-CC90-43F0-8714-D31D1F3F0209}"/>
          </ac:spMkLst>
        </pc:spChg>
        <pc:spChg chg="add">
          <ac:chgData name="Vasinek Michal" userId="59c221ac-7878-4946-89e4-16d0fc1b4efd" providerId="ADAL" clId="{AB73AE92-1329-4420-A16B-711A0398DF4C}" dt="2024-01-04T21:22:08.687" v="910" actId="26606"/>
          <ac:spMkLst>
            <pc:docMk/>
            <pc:sldMk cId="460274459" sldId="266"/>
            <ac:spMk id="15" creationId="{A8D57A06-A426-446D-B02C-A2DC6B62E45E}"/>
          </ac:spMkLst>
        </pc:spChg>
        <pc:spChg chg="add del">
          <ac:chgData name="Vasinek Michal" userId="59c221ac-7878-4946-89e4-16d0fc1b4efd" providerId="ADAL" clId="{AB73AE92-1329-4420-A16B-711A0398DF4C}" dt="2024-01-04T21:18:11.597" v="893" actId="26606"/>
          <ac:spMkLst>
            <pc:docMk/>
            <pc:sldMk cId="460274459" sldId="266"/>
            <ac:spMk id="3076" creationId="{9F7D5CDA-D291-4307-BF55-1381FED29634}"/>
          </ac:spMkLst>
        </pc:spChg>
        <pc:spChg chg="add del">
          <ac:chgData name="Vasinek Michal" userId="59c221ac-7878-4946-89e4-16d0fc1b4efd" providerId="ADAL" clId="{AB73AE92-1329-4420-A16B-711A0398DF4C}" dt="2024-01-04T21:18:11.597" v="893" actId="26606"/>
          <ac:spMkLst>
            <pc:docMk/>
            <pc:sldMk cId="460274459" sldId="266"/>
            <ac:spMk id="3077" creationId="{59B296B9-C5A5-4E4F-9B60-C907B5F1466C}"/>
          </ac:spMkLst>
        </pc:spChg>
        <pc:spChg chg="add del">
          <ac:chgData name="Vasinek Michal" userId="59c221ac-7878-4946-89e4-16d0fc1b4efd" providerId="ADAL" clId="{AB73AE92-1329-4420-A16B-711A0398DF4C}" dt="2024-01-04T21:17:47.081" v="872" actId="26606"/>
          <ac:spMkLst>
            <pc:docMk/>
            <pc:sldMk cId="460274459" sldId="266"/>
            <ac:spMk id="3078" creationId="{243AE31B-E817-C4AD-1815-47C65D47646C}"/>
          </ac:spMkLst>
        </pc:spChg>
        <pc:spChg chg="add del">
          <ac:chgData name="Vasinek Michal" userId="59c221ac-7878-4946-89e4-16d0fc1b4efd" providerId="ADAL" clId="{AB73AE92-1329-4420-A16B-711A0398DF4C}" dt="2024-01-04T21:18:11.597" v="893" actId="26606"/>
          <ac:spMkLst>
            <pc:docMk/>
            <pc:sldMk cId="460274459" sldId="266"/>
            <ac:spMk id="3080" creationId="{30043A08-2489-988B-845B-870695A46DE0}"/>
          </ac:spMkLst>
        </pc:spChg>
        <pc:spChg chg="add del">
          <ac:chgData name="Vasinek Michal" userId="59c221ac-7878-4946-89e4-16d0fc1b4efd" providerId="ADAL" clId="{AB73AE92-1329-4420-A16B-711A0398DF4C}" dt="2024-01-04T21:17:34.676" v="870" actId="26606"/>
          <ac:spMkLst>
            <pc:docMk/>
            <pc:sldMk cId="460274459" sldId="266"/>
            <ac:spMk id="3081" creationId="{91DE43FD-EB47-414A-B0AB-169B0FFFA527}"/>
          </ac:spMkLst>
        </pc:spChg>
        <pc:spChg chg="add del">
          <ac:chgData name="Vasinek Michal" userId="59c221ac-7878-4946-89e4-16d0fc1b4efd" providerId="ADAL" clId="{AB73AE92-1329-4420-A16B-711A0398DF4C}" dt="2024-01-04T21:18:11.597" v="893" actId="26606"/>
          <ac:spMkLst>
            <pc:docMk/>
            <pc:sldMk cId="460274459" sldId="266"/>
            <ac:spMk id="3085" creationId="{D0300FD3-5AF1-6305-15FA-9078072672E2}"/>
          </ac:spMkLst>
        </pc:spChg>
        <pc:spChg chg="add del">
          <ac:chgData name="Vasinek Michal" userId="59c221ac-7878-4946-89e4-16d0fc1b4efd" providerId="ADAL" clId="{AB73AE92-1329-4420-A16B-711A0398DF4C}" dt="2024-01-04T21:18:14.794" v="895" actId="26606"/>
          <ac:spMkLst>
            <pc:docMk/>
            <pc:sldMk cId="460274459" sldId="266"/>
            <ac:spMk id="3087" creationId="{C0763A76-9F1C-4FC5-82B7-DD475DA461B2}"/>
          </ac:spMkLst>
        </pc:spChg>
        <pc:spChg chg="add del">
          <ac:chgData name="Vasinek Michal" userId="59c221ac-7878-4946-89e4-16d0fc1b4efd" providerId="ADAL" clId="{AB73AE92-1329-4420-A16B-711A0398DF4C}" dt="2024-01-04T21:18:14.794" v="895" actId="26606"/>
          <ac:spMkLst>
            <pc:docMk/>
            <pc:sldMk cId="460274459" sldId="266"/>
            <ac:spMk id="3088" creationId="{E81BF4F6-F2CF-4984-9D14-D6966D92F99F}"/>
          </ac:spMkLst>
        </pc:spChg>
        <pc:spChg chg="add del">
          <ac:chgData name="Vasinek Michal" userId="59c221ac-7878-4946-89e4-16d0fc1b4efd" providerId="ADAL" clId="{AB73AE92-1329-4420-A16B-711A0398DF4C}" dt="2024-01-04T21:17:34.676" v="870" actId="26606"/>
          <ac:spMkLst>
            <pc:docMk/>
            <pc:sldMk cId="460274459" sldId="266"/>
            <ac:spMk id="3089" creationId="{0B761509-3B9A-49A6-A84B-C3D86811697D}"/>
          </ac:spMkLst>
        </pc:spChg>
        <pc:spChg chg="add del">
          <ac:chgData name="Vasinek Michal" userId="59c221ac-7878-4946-89e4-16d0fc1b4efd" providerId="ADAL" clId="{AB73AE92-1329-4420-A16B-711A0398DF4C}" dt="2024-01-04T21:18:14.794" v="895" actId="26606"/>
          <ac:spMkLst>
            <pc:docMk/>
            <pc:sldMk cId="460274459" sldId="266"/>
            <ac:spMk id="3090" creationId="{D7142CE7-898A-ED7F-C78E-C73808096F65}"/>
          </ac:spMkLst>
        </pc:spChg>
        <pc:spChg chg="add del">
          <ac:chgData name="Vasinek Michal" userId="59c221ac-7878-4946-89e4-16d0fc1b4efd" providerId="ADAL" clId="{AB73AE92-1329-4420-A16B-711A0398DF4C}" dt="2024-01-04T21:21:57.734" v="903" actId="26606"/>
          <ac:spMkLst>
            <pc:docMk/>
            <pc:sldMk cId="460274459" sldId="266"/>
            <ac:spMk id="3092" creationId="{9D768B77-8742-43A0-AF16-6AC4D378E482}"/>
          </ac:spMkLst>
        </pc:spChg>
        <pc:spChg chg="add del">
          <ac:chgData name="Vasinek Michal" userId="59c221ac-7878-4946-89e4-16d0fc1b4efd" providerId="ADAL" clId="{AB73AE92-1329-4420-A16B-711A0398DF4C}" dt="2024-01-04T21:17:47.081" v="872" actId="26606"/>
          <ac:spMkLst>
            <pc:docMk/>
            <pc:sldMk cId="460274459" sldId="266"/>
            <ac:spMk id="3093" creationId="{F13C74B1-5B17-4795-BED0-7140497B445A}"/>
          </ac:spMkLst>
        </pc:spChg>
        <pc:spChg chg="add del">
          <ac:chgData name="Vasinek Michal" userId="59c221ac-7878-4946-89e4-16d0fc1b4efd" providerId="ADAL" clId="{AB73AE92-1329-4420-A16B-711A0398DF4C}" dt="2024-01-04T21:17:47.081" v="872" actId="26606"/>
          <ac:spMkLst>
            <pc:docMk/>
            <pc:sldMk cId="460274459" sldId="266"/>
            <ac:spMk id="3094" creationId="{D4974D33-8DC5-464E-8C6D-BE58F0669C17}"/>
          </ac:spMkLst>
        </pc:spChg>
        <pc:spChg chg="add del">
          <ac:chgData name="Vasinek Michal" userId="59c221ac-7878-4946-89e4-16d0fc1b4efd" providerId="ADAL" clId="{AB73AE92-1329-4420-A16B-711A0398DF4C}" dt="2024-01-04T21:21:57.734" v="903" actId="26606"/>
          <ac:spMkLst>
            <pc:docMk/>
            <pc:sldMk cId="460274459" sldId="266"/>
            <ac:spMk id="3095" creationId="{48B13CA8-CBEA-4805-955D-CEBE32236560}"/>
          </ac:spMkLst>
        </pc:spChg>
        <pc:spChg chg="add del">
          <ac:chgData name="Vasinek Michal" userId="59c221ac-7878-4946-89e4-16d0fc1b4efd" providerId="ADAL" clId="{AB73AE92-1329-4420-A16B-711A0398DF4C}" dt="2024-01-04T21:21:56.854" v="902" actId="26606"/>
          <ac:spMkLst>
            <pc:docMk/>
            <pc:sldMk cId="460274459" sldId="266"/>
            <ac:spMk id="3099" creationId="{45E19615-9FF4-295E-61BE-7971B4CE446B}"/>
          </ac:spMkLst>
        </pc:spChg>
        <pc:spChg chg="add del">
          <ac:chgData name="Vasinek Michal" userId="59c221ac-7878-4946-89e4-16d0fc1b4efd" providerId="ADAL" clId="{AB73AE92-1329-4420-A16B-711A0398DF4C}" dt="2024-01-04T21:21:56.854" v="902" actId="26606"/>
          <ac:spMkLst>
            <pc:docMk/>
            <pc:sldMk cId="460274459" sldId="266"/>
            <ac:spMk id="3102" creationId="{F13C74B1-5B17-4795-BED0-7140497B445A}"/>
          </ac:spMkLst>
        </pc:spChg>
        <pc:spChg chg="add del">
          <ac:chgData name="Vasinek Michal" userId="59c221ac-7878-4946-89e4-16d0fc1b4efd" providerId="ADAL" clId="{AB73AE92-1329-4420-A16B-711A0398DF4C}" dt="2024-01-04T21:21:56.854" v="902" actId="26606"/>
          <ac:spMkLst>
            <pc:docMk/>
            <pc:sldMk cId="460274459" sldId="266"/>
            <ac:spMk id="3104" creationId="{D4974D33-8DC5-464E-8C6D-BE58F0669C17}"/>
          </ac:spMkLst>
        </pc:spChg>
        <pc:grpChg chg="add del">
          <ac:chgData name="Vasinek Michal" userId="59c221ac-7878-4946-89e4-16d0fc1b4efd" providerId="ADAL" clId="{AB73AE92-1329-4420-A16B-711A0398DF4C}" dt="2024-01-04T21:17:32.234" v="868" actId="26606"/>
          <ac:grpSpMkLst>
            <pc:docMk/>
            <pc:sldMk cId="460274459" sldId="266"/>
            <ac:grpSpMk id="3079" creationId="{63737881-458F-40AD-B72B-B57D267DC423}"/>
          </ac:grpSpMkLst>
        </pc:grpChg>
        <pc:grpChg chg="add del">
          <ac:chgData name="Vasinek Michal" userId="59c221ac-7878-4946-89e4-16d0fc1b4efd" providerId="ADAL" clId="{AB73AE92-1329-4420-A16B-711A0398DF4C}" dt="2024-01-04T21:17:34.676" v="870" actId="26606"/>
          <ac:grpSpMkLst>
            <pc:docMk/>
            <pc:sldMk cId="460274459" sldId="266"/>
            <ac:grpSpMk id="3083" creationId="{58495BCC-CE77-4CC2-952E-846F41119FD5}"/>
          </ac:grpSpMkLst>
        </pc:grpChg>
        <pc:picChg chg="add mod">
          <ac:chgData name="Vasinek Michal" userId="59c221ac-7878-4946-89e4-16d0fc1b4efd" providerId="ADAL" clId="{AB73AE92-1329-4420-A16B-711A0398DF4C}" dt="2024-01-04T21:22:08.687" v="910" actId="26606"/>
          <ac:picMkLst>
            <pc:docMk/>
            <pc:sldMk cId="460274459" sldId="266"/>
            <ac:picMk id="4" creationId="{4F14BB5B-F596-B497-039A-688F99FC35E6}"/>
          </ac:picMkLst>
        </pc:picChg>
        <pc:picChg chg="add del mod">
          <ac:chgData name="Vasinek Michal" userId="59c221ac-7878-4946-89e4-16d0fc1b4efd" providerId="ADAL" clId="{AB73AE92-1329-4420-A16B-711A0398DF4C}" dt="2024-01-04T21:22:00.413" v="907"/>
          <ac:picMkLst>
            <pc:docMk/>
            <pc:sldMk cId="460274459" sldId="266"/>
            <ac:picMk id="3074" creationId="{6872CC36-43B1-205E-C196-791401859EC2}"/>
          </ac:picMkLst>
        </pc:picChg>
      </pc:sldChg>
      <pc:sldChg chg="del">
        <pc:chgData name="Vasinek Michal" userId="59c221ac-7878-4946-89e4-16d0fc1b4efd" providerId="ADAL" clId="{AB73AE92-1329-4420-A16B-711A0398DF4C}" dt="2024-01-04T21:16:53.485" v="860" actId="2696"/>
        <pc:sldMkLst>
          <pc:docMk/>
          <pc:sldMk cId="1066612442" sldId="266"/>
        </pc:sldMkLst>
      </pc:sldChg>
      <pc:sldChg chg="del">
        <pc:chgData name="Vasinek Michal" userId="59c221ac-7878-4946-89e4-16d0fc1b4efd" providerId="ADAL" clId="{AB73AE92-1329-4420-A16B-711A0398DF4C}" dt="2024-01-04T21:16:57.250" v="861" actId="2696"/>
        <pc:sldMkLst>
          <pc:docMk/>
          <pc:sldMk cId="3035158990" sldId="267"/>
        </pc:sldMkLst>
      </pc:sldChg>
      <pc:sldChg chg="new del">
        <pc:chgData name="Vasinek Michal" userId="59c221ac-7878-4946-89e4-16d0fc1b4efd" providerId="ADAL" clId="{AB73AE92-1329-4420-A16B-711A0398DF4C}" dt="2024-01-04T20:28:17.500" v="219" actId="2696"/>
        <pc:sldMkLst>
          <pc:docMk/>
          <pc:sldMk cId="1433134019" sldId="268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A209A-AB5D-4922-BC8F-3128E6241A7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6DF130A-E7CE-4F6E-9337-C861B00A065F}">
      <dgm:prSet/>
      <dgm:spPr/>
      <dgm:t>
        <a:bodyPr/>
        <a:lstStyle/>
        <a:p>
          <a:r>
            <a:rPr lang="cs-CZ"/>
            <a:t>Varianta 4 je pro uživatele s předplatným.</a:t>
          </a:r>
          <a:endParaRPr lang="en-US"/>
        </a:p>
      </dgm:t>
    </dgm:pt>
    <dgm:pt modelId="{A7DE74D5-4FC2-4F2E-BA55-F282148B2DFF}" type="parTrans" cxnId="{E9B44CDD-F349-44C9-8E33-572A7AB1F04F}">
      <dgm:prSet/>
      <dgm:spPr/>
      <dgm:t>
        <a:bodyPr/>
        <a:lstStyle/>
        <a:p>
          <a:endParaRPr lang="en-US"/>
        </a:p>
      </dgm:t>
    </dgm:pt>
    <dgm:pt modelId="{C85F6C9F-FF67-4BBD-B989-4494A1F4C99A}" type="sibTrans" cxnId="{E9B44CDD-F349-44C9-8E33-572A7AB1F04F}">
      <dgm:prSet/>
      <dgm:spPr/>
      <dgm:t>
        <a:bodyPr/>
        <a:lstStyle/>
        <a:p>
          <a:endParaRPr lang="en-US"/>
        </a:p>
      </dgm:t>
    </dgm:pt>
    <dgm:pt modelId="{3EE13532-09EB-4446-BE0F-74D5DDF93E2F}">
      <dgm:prSet/>
      <dgm:spPr/>
      <dgm:t>
        <a:bodyPr/>
        <a:lstStyle/>
        <a:p>
          <a:r>
            <a:rPr lang="cs-CZ"/>
            <a:t>Nabízí novější jazykové modely.</a:t>
          </a:r>
          <a:endParaRPr lang="en-US"/>
        </a:p>
      </dgm:t>
    </dgm:pt>
    <dgm:pt modelId="{B078B396-397A-4200-B65B-E4834F48B7E6}" type="parTrans" cxnId="{122FE3A0-EBD7-4B9B-9371-F5FE5C3C70C1}">
      <dgm:prSet/>
      <dgm:spPr/>
      <dgm:t>
        <a:bodyPr/>
        <a:lstStyle/>
        <a:p>
          <a:endParaRPr lang="en-US"/>
        </a:p>
      </dgm:t>
    </dgm:pt>
    <dgm:pt modelId="{A87A345C-E121-4C79-B643-CC8E3C87C4A3}" type="sibTrans" cxnId="{122FE3A0-EBD7-4B9B-9371-F5FE5C3C70C1}">
      <dgm:prSet/>
      <dgm:spPr/>
      <dgm:t>
        <a:bodyPr/>
        <a:lstStyle/>
        <a:p>
          <a:endParaRPr lang="en-US"/>
        </a:p>
      </dgm:t>
    </dgm:pt>
    <dgm:pt modelId="{4937FC71-9643-46B9-A1FB-22ACFCEFDF63}">
      <dgm:prSet/>
      <dgm:spPr/>
      <dgm:t>
        <a:bodyPr/>
        <a:lstStyle/>
        <a:p>
          <a:r>
            <a:rPr lang="cs-CZ"/>
            <a:t>Umožňuje vkládat soubory a vyžádat si analýzu, případně vést diskuzi o tématu souboru.</a:t>
          </a:r>
          <a:endParaRPr lang="en-US"/>
        </a:p>
      </dgm:t>
    </dgm:pt>
    <dgm:pt modelId="{477AB965-9F3A-4821-A3BD-622D743A5FF4}" type="parTrans" cxnId="{7A7D7B92-8319-416A-B42A-2C185A0D12E9}">
      <dgm:prSet/>
      <dgm:spPr/>
      <dgm:t>
        <a:bodyPr/>
        <a:lstStyle/>
        <a:p>
          <a:endParaRPr lang="en-US"/>
        </a:p>
      </dgm:t>
    </dgm:pt>
    <dgm:pt modelId="{A9BF792C-49E9-4178-99C2-9A295289CFE0}" type="sibTrans" cxnId="{7A7D7B92-8319-416A-B42A-2C185A0D12E9}">
      <dgm:prSet/>
      <dgm:spPr/>
      <dgm:t>
        <a:bodyPr/>
        <a:lstStyle/>
        <a:p>
          <a:endParaRPr lang="en-US"/>
        </a:p>
      </dgm:t>
    </dgm:pt>
    <dgm:pt modelId="{2EF2686A-9743-46B6-B0B8-AF84FB1BAF22}">
      <dgm:prSet/>
      <dgm:spPr/>
      <dgm:t>
        <a:bodyPr/>
        <a:lstStyle/>
        <a:p>
          <a:r>
            <a:rPr lang="cs-CZ"/>
            <a:t>Generování obrázků.</a:t>
          </a:r>
          <a:endParaRPr lang="en-US"/>
        </a:p>
      </dgm:t>
    </dgm:pt>
    <dgm:pt modelId="{21FEC453-A619-4E9F-B633-56D7CC20791B}" type="parTrans" cxnId="{051FA933-6898-4119-B468-DC6B5E55A739}">
      <dgm:prSet/>
      <dgm:spPr/>
      <dgm:t>
        <a:bodyPr/>
        <a:lstStyle/>
        <a:p>
          <a:endParaRPr lang="en-US"/>
        </a:p>
      </dgm:t>
    </dgm:pt>
    <dgm:pt modelId="{64A5183D-A222-42D2-8A55-609A1FD3DB45}" type="sibTrans" cxnId="{051FA933-6898-4119-B468-DC6B5E55A739}">
      <dgm:prSet/>
      <dgm:spPr/>
      <dgm:t>
        <a:bodyPr/>
        <a:lstStyle/>
        <a:p>
          <a:endParaRPr lang="en-US"/>
        </a:p>
      </dgm:t>
    </dgm:pt>
    <dgm:pt modelId="{19FF2979-D8EC-4996-823F-8A67622AEACB}">
      <dgm:prSet/>
      <dgm:spPr/>
      <dgm:t>
        <a:bodyPr/>
        <a:lstStyle/>
        <a:p>
          <a:r>
            <a:rPr lang="cs-CZ"/>
            <a:t>Umí prohledat internet pomocí vyhledávače bing a nalézt pro Vás relevantní informace.</a:t>
          </a:r>
          <a:endParaRPr lang="en-US"/>
        </a:p>
      </dgm:t>
    </dgm:pt>
    <dgm:pt modelId="{B4E50779-E656-42D2-AC09-58179A6568AC}" type="parTrans" cxnId="{C6CD59F2-316B-4131-9244-0419955699D8}">
      <dgm:prSet/>
      <dgm:spPr/>
      <dgm:t>
        <a:bodyPr/>
        <a:lstStyle/>
        <a:p>
          <a:endParaRPr lang="en-US"/>
        </a:p>
      </dgm:t>
    </dgm:pt>
    <dgm:pt modelId="{F75BA811-1DCF-48D4-AA7A-203F057F43BB}" type="sibTrans" cxnId="{C6CD59F2-316B-4131-9244-0419955699D8}">
      <dgm:prSet/>
      <dgm:spPr/>
      <dgm:t>
        <a:bodyPr/>
        <a:lstStyle/>
        <a:p>
          <a:endParaRPr lang="en-US"/>
        </a:p>
      </dgm:t>
    </dgm:pt>
    <dgm:pt modelId="{ADB44C27-86E7-4DED-92DA-1CDD86E67C92}" type="pres">
      <dgm:prSet presAssocID="{48DA209A-AB5D-4922-BC8F-3128E6241A79}" presName="root" presStyleCnt="0">
        <dgm:presLayoutVars>
          <dgm:dir/>
          <dgm:resizeHandles val="exact"/>
        </dgm:presLayoutVars>
      </dgm:prSet>
      <dgm:spPr/>
    </dgm:pt>
    <dgm:pt modelId="{F56C7BC4-AF4A-474A-8F78-5C37BBF069F8}" type="pres">
      <dgm:prSet presAssocID="{96DF130A-E7CE-4F6E-9337-C861B00A065F}" presName="compNode" presStyleCnt="0"/>
      <dgm:spPr/>
    </dgm:pt>
    <dgm:pt modelId="{F41C2FDD-5D1E-44F1-A3BC-6C19BD446CBD}" type="pres">
      <dgm:prSet presAssocID="{96DF130A-E7CE-4F6E-9337-C861B00A065F}" presName="bgRect" presStyleLbl="bgShp" presStyleIdx="0" presStyleCnt="5"/>
      <dgm:spPr/>
    </dgm:pt>
    <dgm:pt modelId="{6A8C6541-469D-4E93-A8A9-FED60A04944A}" type="pres">
      <dgm:prSet presAssocID="{96DF130A-E7CE-4F6E-9337-C861B00A065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A3DB59D6-0D95-4C8C-926B-741C1A26842F}" type="pres">
      <dgm:prSet presAssocID="{96DF130A-E7CE-4F6E-9337-C861B00A065F}" presName="spaceRect" presStyleCnt="0"/>
      <dgm:spPr/>
    </dgm:pt>
    <dgm:pt modelId="{9862EDB1-EF15-4DBC-AF67-FAC277EB8FC2}" type="pres">
      <dgm:prSet presAssocID="{96DF130A-E7CE-4F6E-9337-C861B00A065F}" presName="parTx" presStyleLbl="revTx" presStyleIdx="0" presStyleCnt="5">
        <dgm:presLayoutVars>
          <dgm:chMax val="0"/>
          <dgm:chPref val="0"/>
        </dgm:presLayoutVars>
      </dgm:prSet>
      <dgm:spPr/>
    </dgm:pt>
    <dgm:pt modelId="{6C0C59C5-E032-49D5-9BFA-3C2815AF7EA9}" type="pres">
      <dgm:prSet presAssocID="{C85F6C9F-FF67-4BBD-B989-4494A1F4C99A}" presName="sibTrans" presStyleCnt="0"/>
      <dgm:spPr/>
    </dgm:pt>
    <dgm:pt modelId="{25CBCC8E-6F02-40AD-B800-B68B0BD2DFB8}" type="pres">
      <dgm:prSet presAssocID="{3EE13532-09EB-4446-BE0F-74D5DDF93E2F}" presName="compNode" presStyleCnt="0"/>
      <dgm:spPr/>
    </dgm:pt>
    <dgm:pt modelId="{C29D3122-B33F-4EC0-BB56-15233026E823}" type="pres">
      <dgm:prSet presAssocID="{3EE13532-09EB-4446-BE0F-74D5DDF93E2F}" presName="bgRect" presStyleLbl="bgShp" presStyleIdx="1" presStyleCnt="5"/>
      <dgm:spPr/>
    </dgm:pt>
    <dgm:pt modelId="{5C86E54D-A300-458C-BBF7-7592DAAD4907}" type="pres">
      <dgm:prSet presAssocID="{3EE13532-09EB-4446-BE0F-74D5DDF93E2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ocan"/>
        </a:ext>
      </dgm:extLst>
    </dgm:pt>
    <dgm:pt modelId="{8F3ADE01-2E0F-4EFE-B3B8-CFE8D3D92174}" type="pres">
      <dgm:prSet presAssocID="{3EE13532-09EB-4446-BE0F-74D5DDF93E2F}" presName="spaceRect" presStyleCnt="0"/>
      <dgm:spPr/>
    </dgm:pt>
    <dgm:pt modelId="{AF537575-E921-4864-9A9D-25F9BA3936AB}" type="pres">
      <dgm:prSet presAssocID="{3EE13532-09EB-4446-BE0F-74D5DDF93E2F}" presName="parTx" presStyleLbl="revTx" presStyleIdx="1" presStyleCnt="5">
        <dgm:presLayoutVars>
          <dgm:chMax val="0"/>
          <dgm:chPref val="0"/>
        </dgm:presLayoutVars>
      </dgm:prSet>
      <dgm:spPr/>
    </dgm:pt>
    <dgm:pt modelId="{F3C0D8F9-FF4C-4483-B601-EA3FFF7BEBD7}" type="pres">
      <dgm:prSet presAssocID="{A87A345C-E121-4C79-B643-CC8E3C87C4A3}" presName="sibTrans" presStyleCnt="0"/>
      <dgm:spPr/>
    </dgm:pt>
    <dgm:pt modelId="{4E25C85E-93C1-4444-B0EA-239DC2DCC005}" type="pres">
      <dgm:prSet presAssocID="{4937FC71-9643-46B9-A1FB-22ACFCEFDF63}" presName="compNode" presStyleCnt="0"/>
      <dgm:spPr/>
    </dgm:pt>
    <dgm:pt modelId="{5838F94E-99F9-48E3-B6F6-D2784854F5F6}" type="pres">
      <dgm:prSet presAssocID="{4937FC71-9643-46B9-A1FB-22ACFCEFDF63}" presName="bgRect" presStyleLbl="bgShp" presStyleIdx="2" presStyleCnt="5"/>
      <dgm:spPr/>
    </dgm:pt>
    <dgm:pt modelId="{2849A151-A671-49F3-AD12-2C20A2623DAF}" type="pres">
      <dgm:prSet presAssocID="{4937FC71-9643-46B9-A1FB-22ACFCEFDF6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38097784-6844-440F-9826-562C39B46E6A}" type="pres">
      <dgm:prSet presAssocID="{4937FC71-9643-46B9-A1FB-22ACFCEFDF63}" presName="spaceRect" presStyleCnt="0"/>
      <dgm:spPr/>
    </dgm:pt>
    <dgm:pt modelId="{F02ACD11-D5DA-45E6-BA81-B68AE54A5789}" type="pres">
      <dgm:prSet presAssocID="{4937FC71-9643-46B9-A1FB-22ACFCEFDF63}" presName="parTx" presStyleLbl="revTx" presStyleIdx="2" presStyleCnt="5">
        <dgm:presLayoutVars>
          <dgm:chMax val="0"/>
          <dgm:chPref val="0"/>
        </dgm:presLayoutVars>
      </dgm:prSet>
      <dgm:spPr/>
    </dgm:pt>
    <dgm:pt modelId="{17C4AD22-E925-4233-8B72-16F313A1E503}" type="pres">
      <dgm:prSet presAssocID="{A9BF792C-49E9-4178-99C2-9A295289CFE0}" presName="sibTrans" presStyleCnt="0"/>
      <dgm:spPr/>
    </dgm:pt>
    <dgm:pt modelId="{D993336B-2C68-41D2-92C9-4D24AFB8AA74}" type="pres">
      <dgm:prSet presAssocID="{2EF2686A-9743-46B6-B0B8-AF84FB1BAF22}" presName="compNode" presStyleCnt="0"/>
      <dgm:spPr/>
    </dgm:pt>
    <dgm:pt modelId="{5B9B66CD-448D-42FD-952C-EA14F82CB56F}" type="pres">
      <dgm:prSet presAssocID="{2EF2686A-9743-46B6-B0B8-AF84FB1BAF22}" presName="bgRect" presStyleLbl="bgShp" presStyleIdx="3" presStyleCnt="5"/>
      <dgm:spPr/>
    </dgm:pt>
    <dgm:pt modelId="{365D8E54-C204-4DEF-A067-6F1BAD9302E5}" type="pres">
      <dgm:prSet presAssocID="{2EF2686A-9743-46B6-B0B8-AF84FB1BAF2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toaparát"/>
        </a:ext>
      </dgm:extLst>
    </dgm:pt>
    <dgm:pt modelId="{C740C3BF-1EAA-4C06-8FEE-9E8951BF595B}" type="pres">
      <dgm:prSet presAssocID="{2EF2686A-9743-46B6-B0B8-AF84FB1BAF22}" presName="spaceRect" presStyleCnt="0"/>
      <dgm:spPr/>
    </dgm:pt>
    <dgm:pt modelId="{D708E303-CC4D-455A-89EC-2350703C3EDB}" type="pres">
      <dgm:prSet presAssocID="{2EF2686A-9743-46B6-B0B8-AF84FB1BAF22}" presName="parTx" presStyleLbl="revTx" presStyleIdx="3" presStyleCnt="5">
        <dgm:presLayoutVars>
          <dgm:chMax val="0"/>
          <dgm:chPref val="0"/>
        </dgm:presLayoutVars>
      </dgm:prSet>
      <dgm:spPr/>
    </dgm:pt>
    <dgm:pt modelId="{C5C621A1-9349-4104-8BDF-09B4451B83DB}" type="pres">
      <dgm:prSet presAssocID="{64A5183D-A222-42D2-8A55-609A1FD3DB45}" presName="sibTrans" presStyleCnt="0"/>
      <dgm:spPr/>
    </dgm:pt>
    <dgm:pt modelId="{A4B4197D-EB7E-4B41-B0E2-CA284DD61DF5}" type="pres">
      <dgm:prSet presAssocID="{19FF2979-D8EC-4996-823F-8A67622AEACB}" presName="compNode" presStyleCnt="0"/>
      <dgm:spPr/>
    </dgm:pt>
    <dgm:pt modelId="{67382AFC-A210-4EAC-9134-B6203ED94267}" type="pres">
      <dgm:prSet presAssocID="{19FF2979-D8EC-4996-823F-8A67622AEACB}" presName="bgRect" presStyleLbl="bgShp" presStyleIdx="4" presStyleCnt="5"/>
      <dgm:spPr/>
    </dgm:pt>
    <dgm:pt modelId="{047E42E9-B860-4F8B-B881-813181D15B90}" type="pres">
      <dgm:prSet presAssocID="{19FF2979-D8EC-4996-823F-8A67622AEAC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rování"/>
        </a:ext>
      </dgm:extLst>
    </dgm:pt>
    <dgm:pt modelId="{CD54A8A2-0904-406E-87D5-5E960A0CC5A7}" type="pres">
      <dgm:prSet presAssocID="{19FF2979-D8EC-4996-823F-8A67622AEACB}" presName="spaceRect" presStyleCnt="0"/>
      <dgm:spPr/>
    </dgm:pt>
    <dgm:pt modelId="{A63370F1-461E-4199-8F8C-DD37E7243FE9}" type="pres">
      <dgm:prSet presAssocID="{19FF2979-D8EC-4996-823F-8A67622AEAC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1999B0F-770D-42E9-A126-D9F6FDE724C3}" type="presOf" srcId="{96DF130A-E7CE-4F6E-9337-C861B00A065F}" destId="{9862EDB1-EF15-4DBC-AF67-FAC277EB8FC2}" srcOrd="0" destOrd="0" presId="urn:microsoft.com/office/officeart/2018/2/layout/IconVerticalSolidList"/>
    <dgm:cxn modelId="{BEB0922D-B7B2-4D41-BBD2-83DA9E401A22}" type="presOf" srcId="{3EE13532-09EB-4446-BE0F-74D5DDF93E2F}" destId="{AF537575-E921-4864-9A9D-25F9BA3936AB}" srcOrd="0" destOrd="0" presId="urn:microsoft.com/office/officeart/2018/2/layout/IconVerticalSolidList"/>
    <dgm:cxn modelId="{051FA933-6898-4119-B468-DC6B5E55A739}" srcId="{48DA209A-AB5D-4922-BC8F-3128E6241A79}" destId="{2EF2686A-9743-46B6-B0B8-AF84FB1BAF22}" srcOrd="3" destOrd="0" parTransId="{21FEC453-A619-4E9F-B633-56D7CC20791B}" sibTransId="{64A5183D-A222-42D2-8A55-609A1FD3DB45}"/>
    <dgm:cxn modelId="{02EEAB36-6211-4080-9B0A-E7DCC195EEAA}" type="presOf" srcId="{48DA209A-AB5D-4922-BC8F-3128E6241A79}" destId="{ADB44C27-86E7-4DED-92DA-1CDD86E67C92}" srcOrd="0" destOrd="0" presId="urn:microsoft.com/office/officeart/2018/2/layout/IconVerticalSolidList"/>
    <dgm:cxn modelId="{7A7D7B92-8319-416A-B42A-2C185A0D12E9}" srcId="{48DA209A-AB5D-4922-BC8F-3128E6241A79}" destId="{4937FC71-9643-46B9-A1FB-22ACFCEFDF63}" srcOrd="2" destOrd="0" parTransId="{477AB965-9F3A-4821-A3BD-622D743A5FF4}" sibTransId="{A9BF792C-49E9-4178-99C2-9A295289CFE0}"/>
    <dgm:cxn modelId="{E033BA92-A31D-46BF-A71D-E693D184D061}" type="presOf" srcId="{19FF2979-D8EC-4996-823F-8A67622AEACB}" destId="{A63370F1-461E-4199-8F8C-DD37E7243FE9}" srcOrd="0" destOrd="0" presId="urn:microsoft.com/office/officeart/2018/2/layout/IconVerticalSolidList"/>
    <dgm:cxn modelId="{FD30AA94-53A3-4EC1-B1A4-68A9A7808975}" type="presOf" srcId="{2EF2686A-9743-46B6-B0B8-AF84FB1BAF22}" destId="{D708E303-CC4D-455A-89EC-2350703C3EDB}" srcOrd="0" destOrd="0" presId="urn:microsoft.com/office/officeart/2018/2/layout/IconVerticalSolidList"/>
    <dgm:cxn modelId="{122FE3A0-EBD7-4B9B-9371-F5FE5C3C70C1}" srcId="{48DA209A-AB5D-4922-BC8F-3128E6241A79}" destId="{3EE13532-09EB-4446-BE0F-74D5DDF93E2F}" srcOrd="1" destOrd="0" parTransId="{B078B396-397A-4200-B65B-E4834F48B7E6}" sibTransId="{A87A345C-E121-4C79-B643-CC8E3C87C4A3}"/>
    <dgm:cxn modelId="{863017CC-9C80-464E-A070-7DF9705BB607}" type="presOf" srcId="{4937FC71-9643-46B9-A1FB-22ACFCEFDF63}" destId="{F02ACD11-D5DA-45E6-BA81-B68AE54A5789}" srcOrd="0" destOrd="0" presId="urn:microsoft.com/office/officeart/2018/2/layout/IconVerticalSolidList"/>
    <dgm:cxn modelId="{E9B44CDD-F349-44C9-8E33-572A7AB1F04F}" srcId="{48DA209A-AB5D-4922-BC8F-3128E6241A79}" destId="{96DF130A-E7CE-4F6E-9337-C861B00A065F}" srcOrd="0" destOrd="0" parTransId="{A7DE74D5-4FC2-4F2E-BA55-F282148B2DFF}" sibTransId="{C85F6C9F-FF67-4BBD-B989-4494A1F4C99A}"/>
    <dgm:cxn modelId="{C6CD59F2-316B-4131-9244-0419955699D8}" srcId="{48DA209A-AB5D-4922-BC8F-3128E6241A79}" destId="{19FF2979-D8EC-4996-823F-8A67622AEACB}" srcOrd="4" destOrd="0" parTransId="{B4E50779-E656-42D2-AC09-58179A6568AC}" sibTransId="{F75BA811-1DCF-48D4-AA7A-203F057F43BB}"/>
    <dgm:cxn modelId="{2E71796E-9DA9-444D-A3CD-7595C6CAD8FF}" type="presParOf" srcId="{ADB44C27-86E7-4DED-92DA-1CDD86E67C92}" destId="{F56C7BC4-AF4A-474A-8F78-5C37BBF069F8}" srcOrd="0" destOrd="0" presId="urn:microsoft.com/office/officeart/2018/2/layout/IconVerticalSolidList"/>
    <dgm:cxn modelId="{BD8F1C9A-E851-4B9D-A716-E80FE807505E}" type="presParOf" srcId="{F56C7BC4-AF4A-474A-8F78-5C37BBF069F8}" destId="{F41C2FDD-5D1E-44F1-A3BC-6C19BD446CBD}" srcOrd="0" destOrd="0" presId="urn:microsoft.com/office/officeart/2018/2/layout/IconVerticalSolidList"/>
    <dgm:cxn modelId="{AB9942E1-AB89-4E04-B8E5-4E997F84FD39}" type="presParOf" srcId="{F56C7BC4-AF4A-474A-8F78-5C37BBF069F8}" destId="{6A8C6541-469D-4E93-A8A9-FED60A04944A}" srcOrd="1" destOrd="0" presId="urn:microsoft.com/office/officeart/2018/2/layout/IconVerticalSolidList"/>
    <dgm:cxn modelId="{87E6AA03-746B-45A3-A2F6-561599F8CDFC}" type="presParOf" srcId="{F56C7BC4-AF4A-474A-8F78-5C37BBF069F8}" destId="{A3DB59D6-0D95-4C8C-926B-741C1A26842F}" srcOrd="2" destOrd="0" presId="urn:microsoft.com/office/officeart/2018/2/layout/IconVerticalSolidList"/>
    <dgm:cxn modelId="{4FFA945A-5039-453D-A96B-D17A9BA3090E}" type="presParOf" srcId="{F56C7BC4-AF4A-474A-8F78-5C37BBF069F8}" destId="{9862EDB1-EF15-4DBC-AF67-FAC277EB8FC2}" srcOrd="3" destOrd="0" presId="urn:microsoft.com/office/officeart/2018/2/layout/IconVerticalSolidList"/>
    <dgm:cxn modelId="{89703A90-4814-4BAA-B29C-F9E5BF2CCC81}" type="presParOf" srcId="{ADB44C27-86E7-4DED-92DA-1CDD86E67C92}" destId="{6C0C59C5-E032-49D5-9BFA-3C2815AF7EA9}" srcOrd="1" destOrd="0" presId="urn:microsoft.com/office/officeart/2018/2/layout/IconVerticalSolidList"/>
    <dgm:cxn modelId="{CFA28597-EF2C-434D-9B7E-3C79500E10FE}" type="presParOf" srcId="{ADB44C27-86E7-4DED-92DA-1CDD86E67C92}" destId="{25CBCC8E-6F02-40AD-B800-B68B0BD2DFB8}" srcOrd="2" destOrd="0" presId="urn:microsoft.com/office/officeart/2018/2/layout/IconVerticalSolidList"/>
    <dgm:cxn modelId="{E88E91C7-A524-4897-B096-F7A53D40D999}" type="presParOf" srcId="{25CBCC8E-6F02-40AD-B800-B68B0BD2DFB8}" destId="{C29D3122-B33F-4EC0-BB56-15233026E823}" srcOrd="0" destOrd="0" presId="urn:microsoft.com/office/officeart/2018/2/layout/IconVerticalSolidList"/>
    <dgm:cxn modelId="{998BF99E-C6F9-4769-8EB8-587B71ADEE79}" type="presParOf" srcId="{25CBCC8E-6F02-40AD-B800-B68B0BD2DFB8}" destId="{5C86E54D-A300-458C-BBF7-7592DAAD4907}" srcOrd="1" destOrd="0" presId="urn:microsoft.com/office/officeart/2018/2/layout/IconVerticalSolidList"/>
    <dgm:cxn modelId="{E69042A3-28B3-4A75-8D98-73B2483C95C5}" type="presParOf" srcId="{25CBCC8E-6F02-40AD-B800-B68B0BD2DFB8}" destId="{8F3ADE01-2E0F-4EFE-B3B8-CFE8D3D92174}" srcOrd="2" destOrd="0" presId="urn:microsoft.com/office/officeart/2018/2/layout/IconVerticalSolidList"/>
    <dgm:cxn modelId="{E0765A70-8CE0-41B8-9D21-B1CCD80D07CC}" type="presParOf" srcId="{25CBCC8E-6F02-40AD-B800-B68B0BD2DFB8}" destId="{AF537575-E921-4864-9A9D-25F9BA3936AB}" srcOrd="3" destOrd="0" presId="urn:microsoft.com/office/officeart/2018/2/layout/IconVerticalSolidList"/>
    <dgm:cxn modelId="{7103F742-9755-4136-82F7-157307A71CA7}" type="presParOf" srcId="{ADB44C27-86E7-4DED-92DA-1CDD86E67C92}" destId="{F3C0D8F9-FF4C-4483-B601-EA3FFF7BEBD7}" srcOrd="3" destOrd="0" presId="urn:microsoft.com/office/officeart/2018/2/layout/IconVerticalSolidList"/>
    <dgm:cxn modelId="{B0BFCCA3-BD54-4A44-9AC7-1C42728A8CAE}" type="presParOf" srcId="{ADB44C27-86E7-4DED-92DA-1CDD86E67C92}" destId="{4E25C85E-93C1-4444-B0EA-239DC2DCC005}" srcOrd="4" destOrd="0" presId="urn:microsoft.com/office/officeart/2018/2/layout/IconVerticalSolidList"/>
    <dgm:cxn modelId="{26E1F28F-C5B5-4C0C-B626-8D58D4D9F31B}" type="presParOf" srcId="{4E25C85E-93C1-4444-B0EA-239DC2DCC005}" destId="{5838F94E-99F9-48E3-B6F6-D2784854F5F6}" srcOrd="0" destOrd="0" presId="urn:microsoft.com/office/officeart/2018/2/layout/IconVerticalSolidList"/>
    <dgm:cxn modelId="{E0E6C26E-D99B-46EC-AA03-8802331CFAC4}" type="presParOf" srcId="{4E25C85E-93C1-4444-B0EA-239DC2DCC005}" destId="{2849A151-A671-49F3-AD12-2C20A2623DAF}" srcOrd="1" destOrd="0" presId="urn:microsoft.com/office/officeart/2018/2/layout/IconVerticalSolidList"/>
    <dgm:cxn modelId="{9B2E34DD-DB38-49B0-BA38-DCA1834FD82E}" type="presParOf" srcId="{4E25C85E-93C1-4444-B0EA-239DC2DCC005}" destId="{38097784-6844-440F-9826-562C39B46E6A}" srcOrd="2" destOrd="0" presId="urn:microsoft.com/office/officeart/2018/2/layout/IconVerticalSolidList"/>
    <dgm:cxn modelId="{CFA30F49-2B47-4D75-A3BF-5D7690B381D9}" type="presParOf" srcId="{4E25C85E-93C1-4444-B0EA-239DC2DCC005}" destId="{F02ACD11-D5DA-45E6-BA81-B68AE54A5789}" srcOrd="3" destOrd="0" presId="urn:microsoft.com/office/officeart/2018/2/layout/IconVerticalSolidList"/>
    <dgm:cxn modelId="{FB72EB3A-2ED9-4A35-90C4-C2E8998B787E}" type="presParOf" srcId="{ADB44C27-86E7-4DED-92DA-1CDD86E67C92}" destId="{17C4AD22-E925-4233-8B72-16F313A1E503}" srcOrd="5" destOrd="0" presId="urn:microsoft.com/office/officeart/2018/2/layout/IconVerticalSolidList"/>
    <dgm:cxn modelId="{9A85D409-8C81-4FEA-A139-4A8A834104C5}" type="presParOf" srcId="{ADB44C27-86E7-4DED-92DA-1CDD86E67C92}" destId="{D993336B-2C68-41D2-92C9-4D24AFB8AA74}" srcOrd="6" destOrd="0" presId="urn:microsoft.com/office/officeart/2018/2/layout/IconVerticalSolidList"/>
    <dgm:cxn modelId="{4DAE7534-D4FB-4FC5-975F-2FC52D6C355D}" type="presParOf" srcId="{D993336B-2C68-41D2-92C9-4D24AFB8AA74}" destId="{5B9B66CD-448D-42FD-952C-EA14F82CB56F}" srcOrd="0" destOrd="0" presId="urn:microsoft.com/office/officeart/2018/2/layout/IconVerticalSolidList"/>
    <dgm:cxn modelId="{A9D790FE-00F9-4C8A-8891-92559BEE7AE3}" type="presParOf" srcId="{D993336B-2C68-41D2-92C9-4D24AFB8AA74}" destId="{365D8E54-C204-4DEF-A067-6F1BAD9302E5}" srcOrd="1" destOrd="0" presId="urn:microsoft.com/office/officeart/2018/2/layout/IconVerticalSolidList"/>
    <dgm:cxn modelId="{D0A25111-6877-4742-914F-A626A9CB5CDB}" type="presParOf" srcId="{D993336B-2C68-41D2-92C9-4D24AFB8AA74}" destId="{C740C3BF-1EAA-4C06-8FEE-9E8951BF595B}" srcOrd="2" destOrd="0" presId="urn:microsoft.com/office/officeart/2018/2/layout/IconVerticalSolidList"/>
    <dgm:cxn modelId="{ABFFFD77-73AF-4A94-8E93-08682F79F657}" type="presParOf" srcId="{D993336B-2C68-41D2-92C9-4D24AFB8AA74}" destId="{D708E303-CC4D-455A-89EC-2350703C3EDB}" srcOrd="3" destOrd="0" presId="urn:microsoft.com/office/officeart/2018/2/layout/IconVerticalSolidList"/>
    <dgm:cxn modelId="{A9E55603-DFEA-43D7-B4C0-319370DEA35E}" type="presParOf" srcId="{ADB44C27-86E7-4DED-92DA-1CDD86E67C92}" destId="{C5C621A1-9349-4104-8BDF-09B4451B83DB}" srcOrd="7" destOrd="0" presId="urn:microsoft.com/office/officeart/2018/2/layout/IconVerticalSolidList"/>
    <dgm:cxn modelId="{83AAF689-0E55-4C55-AA63-3110C8DEC1E7}" type="presParOf" srcId="{ADB44C27-86E7-4DED-92DA-1CDD86E67C92}" destId="{A4B4197D-EB7E-4B41-B0E2-CA284DD61DF5}" srcOrd="8" destOrd="0" presId="urn:microsoft.com/office/officeart/2018/2/layout/IconVerticalSolidList"/>
    <dgm:cxn modelId="{7D155D17-D683-4D30-828A-58DBEEF720F3}" type="presParOf" srcId="{A4B4197D-EB7E-4B41-B0E2-CA284DD61DF5}" destId="{67382AFC-A210-4EAC-9134-B6203ED94267}" srcOrd="0" destOrd="0" presId="urn:microsoft.com/office/officeart/2018/2/layout/IconVerticalSolidList"/>
    <dgm:cxn modelId="{6D51F78F-260C-4B44-ADDF-C9C1E77B87A9}" type="presParOf" srcId="{A4B4197D-EB7E-4B41-B0E2-CA284DD61DF5}" destId="{047E42E9-B860-4F8B-B881-813181D15B90}" srcOrd="1" destOrd="0" presId="urn:microsoft.com/office/officeart/2018/2/layout/IconVerticalSolidList"/>
    <dgm:cxn modelId="{7D842C7D-6AD7-4ED5-9E45-56F5CF71F141}" type="presParOf" srcId="{A4B4197D-EB7E-4B41-B0E2-CA284DD61DF5}" destId="{CD54A8A2-0904-406E-87D5-5E960A0CC5A7}" srcOrd="2" destOrd="0" presId="urn:microsoft.com/office/officeart/2018/2/layout/IconVerticalSolidList"/>
    <dgm:cxn modelId="{08A62E38-5109-4E60-A574-72651008918B}" type="presParOf" srcId="{A4B4197D-EB7E-4B41-B0E2-CA284DD61DF5}" destId="{A63370F1-461E-4199-8F8C-DD37E7243F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C7D184-A83C-42A0-9440-E2C38BF438B0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353460-76B1-4667-93B9-CE32829E8A2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Tome.app – tvorba prezentací na zvolené téma.</a:t>
          </a:r>
          <a:endParaRPr lang="en-US"/>
        </a:p>
      </dgm:t>
    </dgm:pt>
    <dgm:pt modelId="{3F411414-6BDA-4438-B8AC-7E35F0BD9897}" type="parTrans" cxnId="{1C3F4F9D-7D39-47E7-BB17-5B7BF64D3856}">
      <dgm:prSet/>
      <dgm:spPr/>
      <dgm:t>
        <a:bodyPr/>
        <a:lstStyle/>
        <a:p>
          <a:endParaRPr lang="en-US"/>
        </a:p>
      </dgm:t>
    </dgm:pt>
    <dgm:pt modelId="{986C0CA3-378C-4A59-A65E-245678423515}" type="sibTrans" cxnId="{1C3F4F9D-7D39-47E7-BB17-5B7BF64D385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54A8ACD-6E78-490C-B49B-0962FB94A1E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Elicit – vyhledávání vědeckých článků s generováním souhrnů.</a:t>
          </a:r>
          <a:endParaRPr lang="en-US"/>
        </a:p>
      </dgm:t>
    </dgm:pt>
    <dgm:pt modelId="{FF572E11-5C6A-4683-AF3C-1BC057672FD8}" type="parTrans" cxnId="{D4E0067A-6B60-4F42-853C-3155CC6158C7}">
      <dgm:prSet/>
      <dgm:spPr/>
      <dgm:t>
        <a:bodyPr/>
        <a:lstStyle/>
        <a:p>
          <a:endParaRPr lang="en-US"/>
        </a:p>
      </dgm:t>
    </dgm:pt>
    <dgm:pt modelId="{82E42368-DF41-4367-9336-AAF70208DA73}" type="sibTrans" cxnId="{D4E0067A-6B60-4F42-853C-3155CC6158C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B84BB1B-2BF8-49B6-AC9F-1DCAD6DCCC7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Consensus – obdobně jako elicit.</a:t>
          </a:r>
          <a:endParaRPr lang="en-US"/>
        </a:p>
      </dgm:t>
    </dgm:pt>
    <dgm:pt modelId="{BF227ABB-DCC3-403A-A197-4DC36255E7AF}" type="parTrans" cxnId="{B5B09DD5-7F7E-47BD-9BEC-F057220A6C4E}">
      <dgm:prSet/>
      <dgm:spPr/>
      <dgm:t>
        <a:bodyPr/>
        <a:lstStyle/>
        <a:p>
          <a:endParaRPr lang="en-US"/>
        </a:p>
      </dgm:t>
    </dgm:pt>
    <dgm:pt modelId="{14B95D11-7788-4930-BF62-04914D1ED8F1}" type="sibTrans" cxnId="{B5B09DD5-7F7E-47BD-9BEC-F057220A6C4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B5E6C57-9DE0-4EA4-BE0D-A4B385B984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Gradescope – možný nástin budoucnosti, jak bude probíhat zadávání úloh a hodnocení.</a:t>
          </a:r>
          <a:endParaRPr lang="en-US"/>
        </a:p>
      </dgm:t>
    </dgm:pt>
    <dgm:pt modelId="{E6CE14B1-AF48-4279-AB64-6860A38CDCF9}" type="parTrans" cxnId="{42057CA3-8EED-4365-84BE-94B1A9727931}">
      <dgm:prSet/>
      <dgm:spPr/>
      <dgm:t>
        <a:bodyPr/>
        <a:lstStyle/>
        <a:p>
          <a:endParaRPr lang="en-US"/>
        </a:p>
      </dgm:t>
    </dgm:pt>
    <dgm:pt modelId="{0A6E3BD7-15C2-4101-95D7-8AEEE74FDD7C}" type="sibTrans" cxnId="{42057CA3-8EED-4365-84BE-94B1A972793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A79C1F7-3B58-4820-B648-76C305F1D70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Deeply – nadstavba nad ChatGPT určená pro e-commerce.</a:t>
          </a:r>
          <a:endParaRPr lang="en-US"/>
        </a:p>
      </dgm:t>
    </dgm:pt>
    <dgm:pt modelId="{BF240328-15A8-4CF7-B75D-E262BFD4C8F2}" type="parTrans" cxnId="{A95D9F19-62FC-4C61-9F45-C19F82C9884B}">
      <dgm:prSet/>
      <dgm:spPr/>
      <dgm:t>
        <a:bodyPr/>
        <a:lstStyle/>
        <a:p>
          <a:endParaRPr lang="en-US"/>
        </a:p>
      </dgm:t>
    </dgm:pt>
    <dgm:pt modelId="{1C2E5520-4EF5-4A6F-83DE-D77C205945FA}" type="sibTrans" cxnId="{A95D9F19-62FC-4C61-9F45-C19F82C9884B}">
      <dgm:prSet/>
      <dgm:spPr/>
      <dgm:t>
        <a:bodyPr/>
        <a:lstStyle/>
        <a:p>
          <a:endParaRPr lang="en-US"/>
        </a:p>
      </dgm:t>
    </dgm:pt>
    <dgm:pt modelId="{461B8BC7-C95B-4E52-A87B-E88FEA8C7188}" type="pres">
      <dgm:prSet presAssocID="{22C7D184-A83C-42A0-9440-E2C38BF438B0}" presName="root" presStyleCnt="0">
        <dgm:presLayoutVars>
          <dgm:dir/>
          <dgm:resizeHandles val="exact"/>
        </dgm:presLayoutVars>
      </dgm:prSet>
      <dgm:spPr/>
    </dgm:pt>
    <dgm:pt modelId="{E125EA33-A0FD-4A91-B22E-75553BE9379C}" type="pres">
      <dgm:prSet presAssocID="{22C7D184-A83C-42A0-9440-E2C38BF438B0}" presName="container" presStyleCnt="0">
        <dgm:presLayoutVars>
          <dgm:dir/>
          <dgm:resizeHandles val="exact"/>
        </dgm:presLayoutVars>
      </dgm:prSet>
      <dgm:spPr/>
    </dgm:pt>
    <dgm:pt modelId="{7F15AB01-7CB3-4262-ACAB-C426EC6D813A}" type="pres">
      <dgm:prSet presAssocID="{76353460-76B1-4667-93B9-CE32829E8A2D}" presName="compNode" presStyleCnt="0"/>
      <dgm:spPr/>
    </dgm:pt>
    <dgm:pt modelId="{93135A31-3107-4145-B9FA-34DE544230BD}" type="pres">
      <dgm:prSet presAssocID="{76353460-76B1-4667-93B9-CE32829E8A2D}" presName="iconBgRect" presStyleLbl="bgShp" presStyleIdx="0" presStyleCnt="5"/>
      <dgm:spPr/>
    </dgm:pt>
    <dgm:pt modelId="{8655608B-FDDF-471F-8968-65D8950E5BD4}" type="pres">
      <dgm:prSet presAssocID="{76353460-76B1-4667-93B9-CE32829E8A2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řednášející"/>
        </a:ext>
      </dgm:extLst>
    </dgm:pt>
    <dgm:pt modelId="{155016B0-2E79-47FB-B2B3-F7E2B56E45EC}" type="pres">
      <dgm:prSet presAssocID="{76353460-76B1-4667-93B9-CE32829E8A2D}" presName="spaceRect" presStyleCnt="0"/>
      <dgm:spPr/>
    </dgm:pt>
    <dgm:pt modelId="{7615EA22-961B-4FF6-838D-57397F41C2AC}" type="pres">
      <dgm:prSet presAssocID="{76353460-76B1-4667-93B9-CE32829E8A2D}" presName="textRect" presStyleLbl="revTx" presStyleIdx="0" presStyleCnt="5">
        <dgm:presLayoutVars>
          <dgm:chMax val="1"/>
          <dgm:chPref val="1"/>
        </dgm:presLayoutVars>
      </dgm:prSet>
      <dgm:spPr/>
    </dgm:pt>
    <dgm:pt modelId="{B6AC16AA-951C-435E-9B21-9D81247A2A46}" type="pres">
      <dgm:prSet presAssocID="{986C0CA3-378C-4A59-A65E-245678423515}" presName="sibTrans" presStyleLbl="sibTrans2D1" presStyleIdx="0" presStyleCnt="0"/>
      <dgm:spPr/>
    </dgm:pt>
    <dgm:pt modelId="{05E65B17-356B-4A0C-AAFA-54E0D4B22D75}" type="pres">
      <dgm:prSet presAssocID="{054A8ACD-6E78-490C-B49B-0962FB94A1E4}" presName="compNode" presStyleCnt="0"/>
      <dgm:spPr/>
    </dgm:pt>
    <dgm:pt modelId="{F762CC57-DEB5-4812-97D1-38C1D71744F1}" type="pres">
      <dgm:prSet presAssocID="{054A8ACD-6E78-490C-B49B-0962FB94A1E4}" presName="iconBgRect" presStyleLbl="bgShp" presStyleIdx="1" presStyleCnt="5"/>
      <dgm:spPr/>
    </dgm:pt>
    <dgm:pt modelId="{F5E4B399-2A00-4881-BA29-A301A998C441}" type="pres">
      <dgm:prSet presAssocID="{054A8ACD-6E78-490C-B49B-0962FB94A1E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ýzkum"/>
        </a:ext>
      </dgm:extLst>
    </dgm:pt>
    <dgm:pt modelId="{3FBCB036-D8C6-459F-BD4D-2567AEE84ACC}" type="pres">
      <dgm:prSet presAssocID="{054A8ACD-6E78-490C-B49B-0962FB94A1E4}" presName="spaceRect" presStyleCnt="0"/>
      <dgm:spPr/>
    </dgm:pt>
    <dgm:pt modelId="{4A33DCB5-D754-485C-B4AC-7D667E4DBCA8}" type="pres">
      <dgm:prSet presAssocID="{054A8ACD-6E78-490C-B49B-0962FB94A1E4}" presName="textRect" presStyleLbl="revTx" presStyleIdx="1" presStyleCnt="5">
        <dgm:presLayoutVars>
          <dgm:chMax val="1"/>
          <dgm:chPref val="1"/>
        </dgm:presLayoutVars>
      </dgm:prSet>
      <dgm:spPr/>
    </dgm:pt>
    <dgm:pt modelId="{30C422A3-2D33-4F7B-A098-B4CD9E62A486}" type="pres">
      <dgm:prSet presAssocID="{82E42368-DF41-4367-9336-AAF70208DA73}" presName="sibTrans" presStyleLbl="sibTrans2D1" presStyleIdx="0" presStyleCnt="0"/>
      <dgm:spPr/>
    </dgm:pt>
    <dgm:pt modelId="{FD42CA48-0818-4D21-B1CF-43B9DC1220E8}" type="pres">
      <dgm:prSet presAssocID="{7B84BB1B-2BF8-49B6-AC9F-1DCAD6DCCC74}" presName="compNode" presStyleCnt="0"/>
      <dgm:spPr/>
    </dgm:pt>
    <dgm:pt modelId="{16C6E7DB-E9A5-4A13-B500-DB3F577825D1}" type="pres">
      <dgm:prSet presAssocID="{7B84BB1B-2BF8-49B6-AC9F-1DCAD6DCCC74}" presName="iconBgRect" presStyleLbl="bgShp" presStyleIdx="2" presStyleCnt="5"/>
      <dgm:spPr/>
    </dgm:pt>
    <dgm:pt modelId="{31E91C3D-2381-4FE9-AD9B-AE8945A1C29C}" type="pres">
      <dgm:prSet presAssocID="{7B84BB1B-2BF8-49B6-AC9F-1DCAD6DCCC7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00C7B604-50BB-447E-B516-FB3D75979096}" type="pres">
      <dgm:prSet presAssocID="{7B84BB1B-2BF8-49B6-AC9F-1DCAD6DCCC74}" presName="spaceRect" presStyleCnt="0"/>
      <dgm:spPr/>
    </dgm:pt>
    <dgm:pt modelId="{258EF807-7584-4D55-AF0E-4744ED6D1490}" type="pres">
      <dgm:prSet presAssocID="{7B84BB1B-2BF8-49B6-AC9F-1DCAD6DCCC74}" presName="textRect" presStyleLbl="revTx" presStyleIdx="2" presStyleCnt="5">
        <dgm:presLayoutVars>
          <dgm:chMax val="1"/>
          <dgm:chPref val="1"/>
        </dgm:presLayoutVars>
      </dgm:prSet>
      <dgm:spPr/>
    </dgm:pt>
    <dgm:pt modelId="{08B32CA4-5239-42D8-8476-4EA8305510C6}" type="pres">
      <dgm:prSet presAssocID="{14B95D11-7788-4930-BF62-04914D1ED8F1}" presName="sibTrans" presStyleLbl="sibTrans2D1" presStyleIdx="0" presStyleCnt="0"/>
      <dgm:spPr/>
    </dgm:pt>
    <dgm:pt modelId="{4569F31F-81FC-4190-A0A4-3B275F1FD5C6}" type="pres">
      <dgm:prSet presAssocID="{FB5E6C57-9DE0-4EA4-BE0D-A4B385B984E6}" presName="compNode" presStyleCnt="0"/>
      <dgm:spPr/>
    </dgm:pt>
    <dgm:pt modelId="{4C80AED5-4E09-4558-BF8D-D89E4412D43B}" type="pres">
      <dgm:prSet presAssocID="{FB5E6C57-9DE0-4EA4-BE0D-A4B385B984E6}" presName="iconBgRect" presStyleLbl="bgShp" presStyleIdx="3" presStyleCnt="5"/>
      <dgm:spPr/>
    </dgm:pt>
    <dgm:pt modelId="{27D95551-47F0-476B-9012-5CE70D57C5B4}" type="pres">
      <dgm:prSet presAssocID="{FB5E6C57-9DE0-4EA4-BE0D-A4B385B984E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vězda"/>
        </a:ext>
      </dgm:extLst>
    </dgm:pt>
    <dgm:pt modelId="{1D4BF971-5DBC-48D9-80CB-2E67D7285726}" type="pres">
      <dgm:prSet presAssocID="{FB5E6C57-9DE0-4EA4-BE0D-A4B385B984E6}" presName="spaceRect" presStyleCnt="0"/>
      <dgm:spPr/>
    </dgm:pt>
    <dgm:pt modelId="{C928D3D9-80C5-4DE7-9108-9D005BF97F85}" type="pres">
      <dgm:prSet presAssocID="{FB5E6C57-9DE0-4EA4-BE0D-A4B385B984E6}" presName="textRect" presStyleLbl="revTx" presStyleIdx="3" presStyleCnt="5">
        <dgm:presLayoutVars>
          <dgm:chMax val="1"/>
          <dgm:chPref val="1"/>
        </dgm:presLayoutVars>
      </dgm:prSet>
      <dgm:spPr/>
    </dgm:pt>
    <dgm:pt modelId="{63CA7D64-A524-415D-8B35-F910EA0C75DB}" type="pres">
      <dgm:prSet presAssocID="{0A6E3BD7-15C2-4101-95D7-8AEEE74FDD7C}" presName="sibTrans" presStyleLbl="sibTrans2D1" presStyleIdx="0" presStyleCnt="0"/>
      <dgm:spPr/>
    </dgm:pt>
    <dgm:pt modelId="{12DF5F34-615F-4FD5-B29F-E2716A56A2D7}" type="pres">
      <dgm:prSet presAssocID="{8A79C1F7-3B58-4820-B648-76C305F1D709}" presName="compNode" presStyleCnt="0"/>
      <dgm:spPr/>
    </dgm:pt>
    <dgm:pt modelId="{4A8BFD38-B28A-4F6A-BB43-59D5DE1FF25A}" type="pres">
      <dgm:prSet presAssocID="{8A79C1F7-3B58-4820-B648-76C305F1D709}" presName="iconBgRect" presStyleLbl="bgShp" presStyleIdx="4" presStyleCnt="5"/>
      <dgm:spPr/>
    </dgm:pt>
    <dgm:pt modelId="{DDF02E94-AA94-4C94-80CC-D86F99C69AB9}" type="pres">
      <dgm:prSet presAssocID="{8A79C1F7-3B58-4820-B648-76C305F1D70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34755264-5F74-4277-8A3C-B2965407D3FF}" type="pres">
      <dgm:prSet presAssocID="{8A79C1F7-3B58-4820-B648-76C305F1D709}" presName="spaceRect" presStyleCnt="0"/>
      <dgm:spPr/>
    </dgm:pt>
    <dgm:pt modelId="{B7013940-7C85-4F24-85FC-C9211D3C78F2}" type="pres">
      <dgm:prSet presAssocID="{8A79C1F7-3B58-4820-B648-76C305F1D70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A95D9F19-62FC-4C61-9F45-C19F82C9884B}" srcId="{22C7D184-A83C-42A0-9440-E2C38BF438B0}" destId="{8A79C1F7-3B58-4820-B648-76C305F1D709}" srcOrd="4" destOrd="0" parTransId="{BF240328-15A8-4CF7-B75D-E262BFD4C8F2}" sibTransId="{1C2E5520-4EF5-4A6F-83DE-D77C205945FA}"/>
    <dgm:cxn modelId="{D1BD2232-B377-4FDB-98D5-BB8EBB4EEB2E}" type="presOf" srcId="{76353460-76B1-4667-93B9-CE32829E8A2D}" destId="{7615EA22-961B-4FF6-838D-57397F41C2AC}" srcOrd="0" destOrd="0" presId="urn:microsoft.com/office/officeart/2018/2/layout/IconCircleList"/>
    <dgm:cxn modelId="{D2EED367-D043-4D5F-922D-26F26DDE29B1}" type="presOf" srcId="{14B95D11-7788-4930-BF62-04914D1ED8F1}" destId="{08B32CA4-5239-42D8-8476-4EA8305510C6}" srcOrd="0" destOrd="0" presId="urn:microsoft.com/office/officeart/2018/2/layout/IconCircleList"/>
    <dgm:cxn modelId="{3A0DBD55-F9F3-4D32-8015-2C913DBD5B98}" type="presOf" srcId="{8A79C1F7-3B58-4820-B648-76C305F1D709}" destId="{B7013940-7C85-4F24-85FC-C9211D3C78F2}" srcOrd="0" destOrd="0" presId="urn:microsoft.com/office/officeart/2018/2/layout/IconCircleList"/>
    <dgm:cxn modelId="{3AAFC778-99D0-43F1-B13E-932A0479BB46}" type="presOf" srcId="{7B84BB1B-2BF8-49B6-AC9F-1DCAD6DCCC74}" destId="{258EF807-7584-4D55-AF0E-4744ED6D1490}" srcOrd="0" destOrd="0" presId="urn:microsoft.com/office/officeart/2018/2/layout/IconCircleList"/>
    <dgm:cxn modelId="{D4E0067A-6B60-4F42-853C-3155CC6158C7}" srcId="{22C7D184-A83C-42A0-9440-E2C38BF438B0}" destId="{054A8ACD-6E78-490C-B49B-0962FB94A1E4}" srcOrd="1" destOrd="0" parTransId="{FF572E11-5C6A-4683-AF3C-1BC057672FD8}" sibTransId="{82E42368-DF41-4367-9336-AAF70208DA73}"/>
    <dgm:cxn modelId="{1C3F4F9D-7D39-47E7-BB17-5B7BF64D3856}" srcId="{22C7D184-A83C-42A0-9440-E2C38BF438B0}" destId="{76353460-76B1-4667-93B9-CE32829E8A2D}" srcOrd="0" destOrd="0" parTransId="{3F411414-6BDA-4438-B8AC-7E35F0BD9897}" sibTransId="{986C0CA3-378C-4A59-A65E-245678423515}"/>
    <dgm:cxn modelId="{42057CA3-8EED-4365-84BE-94B1A9727931}" srcId="{22C7D184-A83C-42A0-9440-E2C38BF438B0}" destId="{FB5E6C57-9DE0-4EA4-BE0D-A4B385B984E6}" srcOrd="3" destOrd="0" parTransId="{E6CE14B1-AF48-4279-AB64-6860A38CDCF9}" sibTransId="{0A6E3BD7-15C2-4101-95D7-8AEEE74FDD7C}"/>
    <dgm:cxn modelId="{F5BA46BD-4FE2-4486-854F-84DC9CBBFBA5}" type="presOf" srcId="{FB5E6C57-9DE0-4EA4-BE0D-A4B385B984E6}" destId="{C928D3D9-80C5-4DE7-9108-9D005BF97F85}" srcOrd="0" destOrd="0" presId="urn:microsoft.com/office/officeart/2018/2/layout/IconCircleList"/>
    <dgm:cxn modelId="{78E26FBD-3467-45AB-82AC-693AA4828432}" type="presOf" srcId="{22C7D184-A83C-42A0-9440-E2C38BF438B0}" destId="{461B8BC7-C95B-4E52-A87B-E88FEA8C7188}" srcOrd="0" destOrd="0" presId="urn:microsoft.com/office/officeart/2018/2/layout/IconCircleList"/>
    <dgm:cxn modelId="{5B4FD5C3-4DD7-4F0A-B9F7-F6B4F8C4DAB6}" type="presOf" srcId="{82E42368-DF41-4367-9336-AAF70208DA73}" destId="{30C422A3-2D33-4F7B-A098-B4CD9E62A486}" srcOrd="0" destOrd="0" presId="urn:microsoft.com/office/officeart/2018/2/layout/IconCircleList"/>
    <dgm:cxn modelId="{B5B09DD5-7F7E-47BD-9BEC-F057220A6C4E}" srcId="{22C7D184-A83C-42A0-9440-E2C38BF438B0}" destId="{7B84BB1B-2BF8-49B6-AC9F-1DCAD6DCCC74}" srcOrd="2" destOrd="0" parTransId="{BF227ABB-DCC3-403A-A197-4DC36255E7AF}" sibTransId="{14B95D11-7788-4930-BF62-04914D1ED8F1}"/>
    <dgm:cxn modelId="{7308CADA-0386-41E5-9C5D-7A6BF8DB8C96}" type="presOf" srcId="{0A6E3BD7-15C2-4101-95D7-8AEEE74FDD7C}" destId="{63CA7D64-A524-415D-8B35-F910EA0C75DB}" srcOrd="0" destOrd="0" presId="urn:microsoft.com/office/officeart/2018/2/layout/IconCircleList"/>
    <dgm:cxn modelId="{1CDF14DC-3FB8-45F5-8170-927D942B1307}" type="presOf" srcId="{054A8ACD-6E78-490C-B49B-0962FB94A1E4}" destId="{4A33DCB5-D754-485C-B4AC-7D667E4DBCA8}" srcOrd="0" destOrd="0" presId="urn:microsoft.com/office/officeart/2018/2/layout/IconCircleList"/>
    <dgm:cxn modelId="{615B07F6-ED48-42AB-A4E9-390ACAB28B46}" type="presOf" srcId="{986C0CA3-378C-4A59-A65E-245678423515}" destId="{B6AC16AA-951C-435E-9B21-9D81247A2A46}" srcOrd="0" destOrd="0" presId="urn:microsoft.com/office/officeart/2018/2/layout/IconCircleList"/>
    <dgm:cxn modelId="{2D94E1DD-0319-46CF-91BC-3B416D0B28C6}" type="presParOf" srcId="{461B8BC7-C95B-4E52-A87B-E88FEA8C7188}" destId="{E125EA33-A0FD-4A91-B22E-75553BE9379C}" srcOrd="0" destOrd="0" presId="urn:microsoft.com/office/officeart/2018/2/layout/IconCircleList"/>
    <dgm:cxn modelId="{2D901A22-517E-481F-B681-59872492D88B}" type="presParOf" srcId="{E125EA33-A0FD-4A91-B22E-75553BE9379C}" destId="{7F15AB01-7CB3-4262-ACAB-C426EC6D813A}" srcOrd="0" destOrd="0" presId="urn:microsoft.com/office/officeart/2018/2/layout/IconCircleList"/>
    <dgm:cxn modelId="{A4C1A90E-A8C2-41DB-B079-6A9A67B9F3FA}" type="presParOf" srcId="{7F15AB01-7CB3-4262-ACAB-C426EC6D813A}" destId="{93135A31-3107-4145-B9FA-34DE544230BD}" srcOrd="0" destOrd="0" presId="urn:microsoft.com/office/officeart/2018/2/layout/IconCircleList"/>
    <dgm:cxn modelId="{52B7F9B1-FD07-4A89-9EE9-68A8F1238421}" type="presParOf" srcId="{7F15AB01-7CB3-4262-ACAB-C426EC6D813A}" destId="{8655608B-FDDF-471F-8968-65D8950E5BD4}" srcOrd="1" destOrd="0" presId="urn:microsoft.com/office/officeart/2018/2/layout/IconCircleList"/>
    <dgm:cxn modelId="{3A125ED1-7635-4114-A8F5-02F715E012C2}" type="presParOf" srcId="{7F15AB01-7CB3-4262-ACAB-C426EC6D813A}" destId="{155016B0-2E79-47FB-B2B3-F7E2B56E45EC}" srcOrd="2" destOrd="0" presId="urn:microsoft.com/office/officeart/2018/2/layout/IconCircleList"/>
    <dgm:cxn modelId="{952C09FA-9736-4230-BCEC-DEC47D016BFF}" type="presParOf" srcId="{7F15AB01-7CB3-4262-ACAB-C426EC6D813A}" destId="{7615EA22-961B-4FF6-838D-57397F41C2AC}" srcOrd="3" destOrd="0" presId="urn:microsoft.com/office/officeart/2018/2/layout/IconCircleList"/>
    <dgm:cxn modelId="{282D7FC6-9210-4E55-BAE7-976BD19F2797}" type="presParOf" srcId="{E125EA33-A0FD-4A91-B22E-75553BE9379C}" destId="{B6AC16AA-951C-435E-9B21-9D81247A2A46}" srcOrd="1" destOrd="0" presId="urn:microsoft.com/office/officeart/2018/2/layout/IconCircleList"/>
    <dgm:cxn modelId="{163CCC52-5D9B-4BF4-AED4-F49505942FFF}" type="presParOf" srcId="{E125EA33-A0FD-4A91-B22E-75553BE9379C}" destId="{05E65B17-356B-4A0C-AAFA-54E0D4B22D75}" srcOrd="2" destOrd="0" presId="urn:microsoft.com/office/officeart/2018/2/layout/IconCircleList"/>
    <dgm:cxn modelId="{680DFFE0-C789-4D3F-916F-8780E351E177}" type="presParOf" srcId="{05E65B17-356B-4A0C-AAFA-54E0D4B22D75}" destId="{F762CC57-DEB5-4812-97D1-38C1D71744F1}" srcOrd="0" destOrd="0" presId="urn:microsoft.com/office/officeart/2018/2/layout/IconCircleList"/>
    <dgm:cxn modelId="{896A7D76-BA80-4B39-85EF-7C80CA3FEA61}" type="presParOf" srcId="{05E65B17-356B-4A0C-AAFA-54E0D4B22D75}" destId="{F5E4B399-2A00-4881-BA29-A301A998C441}" srcOrd="1" destOrd="0" presId="urn:microsoft.com/office/officeart/2018/2/layout/IconCircleList"/>
    <dgm:cxn modelId="{6D1F2D2E-FDA8-42A7-8D5D-3768B81BF5CD}" type="presParOf" srcId="{05E65B17-356B-4A0C-AAFA-54E0D4B22D75}" destId="{3FBCB036-D8C6-459F-BD4D-2567AEE84ACC}" srcOrd="2" destOrd="0" presId="urn:microsoft.com/office/officeart/2018/2/layout/IconCircleList"/>
    <dgm:cxn modelId="{966F112B-9604-466A-8ED2-D9B56FBF12B4}" type="presParOf" srcId="{05E65B17-356B-4A0C-AAFA-54E0D4B22D75}" destId="{4A33DCB5-D754-485C-B4AC-7D667E4DBCA8}" srcOrd="3" destOrd="0" presId="urn:microsoft.com/office/officeart/2018/2/layout/IconCircleList"/>
    <dgm:cxn modelId="{F531151C-CD89-4CB7-BD1C-A1995A76B9B7}" type="presParOf" srcId="{E125EA33-A0FD-4A91-B22E-75553BE9379C}" destId="{30C422A3-2D33-4F7B-A098-B4CD9E62A486}" srcOrd="3" destOrd="0" presId="urn:microsoft.com/office/officeart/2018/2/layout/IconCircleList"/>
    <dgm:cxn modelId="{B6BEF7EF-DC2E-42E7-9138-3E1CEBA6A116}" type="presParOf" srcId="{E125EA33-A0FD-4A91-B22E-75553BE9379C}" destId="{FD42CA48-0818-4D21-B1CF-43B9DC1220E8}" srcOrd="4" destOrd="0" presId="urn:microsoft.com/office/officeart/2018/2/layout/IconCircleList"/>
    <dgm:cxn modelId="{C72EEE9A-BC43-4DEF-BAE2-B427501116B6}" type="presParOf" srcId="{FD42CA48-0818-4D21-B1CF-43B9DC1220E8}" destId="{16C6E7DB-E9A5-4A13-B500-DB3F577825D1}" srcOrd="0" destOrd="0" presId="urn:microsoft.com/office/officeart/2018/2/layout/IconCircleList"/>
    <dgm:cxn modelId="{79B5630B-58B2-4093-9870-9C56970DABE8}" type="presParOf" srcId="{FD42CA48-0818-4D21-B1CF-43B9DC1220E8}" destId="{31E91C3D-2381-4FE9-AD9B-AE8945A1C29C}" srcOrd="1" destOrd="0" presId="urn:microsoft.com/office/officeart/2018/2/layout/IconCircleList"/>
    <dgm:cxn modelId="{DA8041B1-D8A1-4872-B6BB-29B6851486C5}" type="presParOf" srcId="{FD42CA48-0818-4D21-B1CF-43B9DC1220E8}" destId="{00C7B604-50BB-447E-B516-FB3D75979096}" srcOrd="2" destOrd="0" presId="urn:microsoft.com/office/officeart/2018/2/layout/IconCircleList"/>
    <dgm:cxn modelId="{8EB806D7-0569-407D-9398-40E170C1831A}" type="presParOf" srcId="{FD42CA48-0818-4D21-B1CF-43B9DC1220E8}" destId="{258EF807-7584-4D55-AF0E-4744ED6D1490}" srcOrd="3" destOrd="0" presId="urn:microsoft.com/office/officeart/2018/2/layout/IconCircleList"/>
    <dgm:cxn modelId="{88D6D1E4-FB41-4DE1-AC6A-3DEC1CC41830}" type="presParOf" srcId="{E125EA33-A0FD-4A91-B22E-75553BE9379C}" destId="{08B32CA4-5239-42D8-8476-4EA8305510C6}" srcOrd="5" destOrd="0" presId="urn:microsoft.com/office/officeart/2018/2/layout/IconCircleList"/>
    <dgm:cxn modelId="{C8FF45F2-EFA1-4AD1-845B-E4F07CDF70F2}" type="presParOf" srcId="{E125EA33-A0FD-4A91-B22E-75553BE9379C}" destId="{4569F31F-81FC-4190-A0A4-3B275F1FD5C6}" srcOrd="6" destOrd="0" presId="urn:microsoft.com/office/officeart/2018/2/layout/IconCircleList"/>
    <dgm:cxn modelId="{1A2638BB-9193-4A71-843F-A9AA2F80503B}" type="presParOf" srcId="{4569F31F-81FC-4190-A0A4-3B275F1FD5C6}" destId="{4C80AED5-4E09-4558-BF8D-D89E4412D43B}" srcOrd="0" destOrd="0" presId="urn:microsoft.com/office/officeart/2018/2/layout/IconCircleList"/>
    <dgm:cxn modelId="{6D835D46-93A7-4C3E-A43B-40F1E52FD961}" type="presParOf" srcId="{4569F31F-81FC-4190-A0A4-3B275F1FD5C6}" destId="{27D95551-47F0-476B-9012-5CE70D57C5B4}" srcOrd="1" destOrd="0" presId="urn:microsoft.com/office/officeart/2018/2/layout/IconCircleList"/>
    <dgm:cxn modelId="{6AFEF3AB-5A00-4E31-894E-497AAE45BAC2}" type="presParOf" srcId="{4569F31F-81FC-4190-A0A4-3B275F1FD5C6}" destId="{1D4BF971-5DBC-48D9-80CB-2E67D7285726}" srcOrd="2" destOrd="0" presId="urn:microsoft.com/office/officeart/2018/2/layout/IconCircleList"/>
    <dgm:cxn modelId="{38D59F09-DE8A-4EF4-B4EB-06641A9AE21F}" type="presParOf" srcId="{4569F31F-81FC-4190-A0A4-3B275F1FD5C6}" destId="{C928D3D9-80C5-4DE7-9108-9D005BF97F85}" srcOrd="3" destOrd="0" presId="urn:microsoft.com/office/officeart/2018/2/layout/IconCircleList"/>
    <dgm:cxn modelId="{1A2952DA-7FA0-4CC5-ADC7-DAF1EDC3B5F5}" type="presParOf" srcId="{E125EA33-A0FD-4A91-B22E-75553BE9379C}" destId="{63CA7D64-A524-415D-8B35-F910EA0C75DB}" srcOrd="7" destOrd="0" presId="urn:microsoft.com/office/officeart/2018/2/layout/IconCircleList"/>
    <dgm:cxn modelId="{3F6A525F-107B-4A14-8913-6E522BC721CB}" type="presParOf" srcId="{E125EA33-A0FD-4A91-B22E-75553BE9379C}" destId="{12DF5F34-615F-4FD5-B29F-E2716A56A2D7}" srcOrd="8" destOrd="0" presId="urn:microsoft.com/office/officeart/2018/2/layout/IconCircleList"/>
    <dgm:cxn modelId="{AB48DB68-3B41-4429-933C-283555B53812}" type="presParOf" srcId="{12DF5F34-615F-4FD5-B29F-E2716A56A2D7}" destId="{4A8BFD38-B28A-4F6A-BB43-59D5DE1FF25A}" srcOrd="0" destOrd="0" presId="urn:microsoft.com/office/officeart/2018/2/layout/IconCircleList"/>
    <dgm:cxn modelId="{889EC41B-BFB3-4434-9897-51F22384F935}" type="presParOf" srcId="{12DF5F34-615F-4FD5-B29F-E2716A56A2D7}" destId="{DDF02E94-AA94-4C94-80CC-D86F99C69AB9}" srcOrd="1" destOrd="0" presId="urn:microsoft.com/office/officeart/2018/2/layout/IconCircleList"/>
    <dgm:cxn modelId="{02010D14-5483-4419-A270-26F27869FAE6}" type="presParOf" srcId="{12DF5F34-615F-4FD5-B29F-E2716A56A2D7}" destId="{34755264-5F74-4277-8A3C-B2965407D3FF}" srcOrd="2" destOrd="0" presId="urn:microsoft.com/office/officeart/2018/2/layout/IconCircleList"/>
    <dgm:cxn modelId="{ACEE57BD-0C5B-4F7D-8ABD-7E82C9DBBE42}" type="presParOf" srcId="{12DF5F34-615F-4FD5-B29F-E2716A56A2D7}" destId="{B7013940-7C85-4F24-85FC-C9211D3C78F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B12B7E-8004-405B-914C-AE2C4195A25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5B58E60-118C-4B05-B4E8-E11CAB80D0A1}">
      <dgm:prSet/>
      <dgm:spPr/>
      <dgm:t>
        <a:bodyPr/>
        <a:lstStyle/>
        <a:p>
          <a:pPr>
            <a:defRPr b="1"/>
          </a:pPr>
          <a:r>
            <a:rPr lang="cs-CZ"/>
            <a:t>Nejefektivnější forma učení je formou dialogu.</a:t>
          </a:r>
          <a:endParaRPr lang="en-US"/>
        </a:p>
      </dgm:t>
    </dgm:pt>
    <dgm:pt modelId="{4570CA5A-052F-44EF-9276-094D381CC715}" type="parTrans" cxnId="{4E236A7D-3F01-48E3-9A54-D57F04B4D8BE}">
      <dgm:prSet/>
      <dgm:spPr/>
      <dgm:t>
        <a:bodyPr/>
        <a:lstStyle/>
        <a:p>
          <a:endParaRPr lang="en-US"/>
        </a:p>
      </dgm:t>
    </dgm:pt>
    <dgm:pt modelId="{E34B9EF8-EA9B-42D7-BB8A-40C034A176E9}" type="sibTrans" cxnId="{4E236A7D-3F01-48E3-9A54-D57F04B4D8BE}">
      <dgm:prSet/>
      <dgm:spPr/>
      <dgm:t>
        <a:bodyPr/>
        <a:lstStyle/>
        <a:p>
          <a:endParaRPr lang="en-US"/>
        </a:p>
      </dgm:t>
    </dgm:pt>
    <dgm:pt modelId="{E5A3C724-E7BD-4372-8F6D-C75D499E9CF8}">
      <dgm:prSet/>
      <dgm:spPr/>
      <dgm:t>
        <a:bodyPr/>
        <a:lstStyle/>
        <a:p>
          <a:r>
            <a:rPr lang="cs-CZ"/>
            <a:t>Typická přednáška a cvičení: </a:t>
          </a:r>
          <a:endParaRPr lang="en-US"/>
        </a:p>
        <a:p>
          <a:r>
            <a:rPr lang="cs-CZ"/>
            <a:t>1 učitel vs. 10-500 studentů.</a:t>
          </a:r>
          <a:endParaRPr lang="en-US"/>
        </a:p>
      </dgm:t>
    </dgm:pt>
    <dgm:pt modelId="{C2F302E3-D305-4527-9C0E-BACBE18AFEAF}" type="parTrans" cxnId="{D7FD5DDD-DBCE-4654-9C78-99A0783EBFC1}">
      <dgm:prSet/>
      <dgm:spPr/>
      <dgm:t>
        <a:bodyPr/>
        <a:lstStyle/>
        <a:p>
          <a:endParaRPr lang="en-US"/>
        </a:p>
      </dgm:t>
    </dgm:pt>
    <dgm:pt modelId="{23C6EB24-7FFE-45D3-B835-2A6405C07F82}" type="sibTrans" cxnId="{D7FD5DDD-DBCE-4654-9C78-99A0783EBFC1}">
      <dgm:prSet/>
      <dgm:spPr/>
      <dgm:t>
        <a:bodyPr/>
        <a:lstStyle/>
        <a:p>
          <a:endParaRPr lang="en-US"/>
        </a:p>
      </dgm:t>
    </dgm:pt>
    <dgm:pt modelId="{B4D3B4BB-2310-410F-8BE9-2765BC62B943}">
      <dgm:prSet/>
      <dgm:spPr/>
      <dgm:t>
        <a:bodyPr/>
        <a:lstStyle/>
        <a:p>
          <a:r>
            <a:rPr lang="cs-CZ"/>
            <a:t>Dialog s AI 1:1.</a:t>
          </a:r>
          <a:endParaRPr lang="en-US"/>
        </a:p>
      </dgm:t>
    </dgm:pt>
    <dgm:pt modelId="{5BDF77EA-37FF-448D-9377-B42CB80A90C9}" type="parTrans" cxnId="{DD1EBF97-7762-46B9-9C17-A4F0DC3BF439}">
      <dgm:prSet/>
      <dgm:spPr/>
      <dgm:t>
        <a:bodyPr/>
        <a:lstStyle/>
        <a:p>
          <a:endParaRPr lang="en-US"/>
        </a:p>
      </dgm:t>
    </dgm:pt>
    <dgm:pt modelId="{EAC784A9-B6F7-48E3-BFEC-C547A783E728}" type="sibTrans" cxnId="{DD1EBF97-7762-46B9-9C17-A4F0DC3BF439}">
      <dgm:prSet/>
      <dgm:spPr/>
      <dgm:t>
        <a:bodyPr/>
        <a:lstStyle/>
        <a:p>
          <a:endParaRPr lang="en-US"/>
        </a:p>
      </dgm:t>
    </dgm:pt>
    <dgm:pt modelId="{65B4DDE5-485F-4BC6-A5E5-648F1980F252}">
      <dgm:prSet/>
      <dgm:spPr/>
      <dgm:t>
        <a:bodyPr/>
        <a:lstStyle/>
        <a:p>
          <a:pPr>
            <a:defRPr b="1"/>
          </a:pPr>
          <a:r>
            <a:rPr lang="cs-CZ"/>
            <a:t>Vytvoření kontrolních otázek k přednáškám.</a:t>
          </a:r>
          <a:endParaRPr lang="en-US"/>
        </a:p>
      </dgm:t>
    </dgm:pt>
    <dgm:pt modelId="{1F10151E-58B3-4759-8095-3CC98DA51E22}" type="parTrans" cxnId="{71DB4A7C-461D-484C-995D-07377516118D}">
      <dgm:prSet/>
      <dgm:spPr/>
      <dgm:t>
        <a:bodyPr/>
        <a:lstStyle/>
        <a:p>
          <a:endParaRPr lang="en-US"/>
        </a:p>
      </dgm:t>
    </dgm:pt>
    <dgm:pt modelId="{F53A8A1A-CA9D-4471-9091-12F01D181BED}" type="sibTrans" cxnId="{71DB4A7C-461D-484C-995D-07377516118D}">
      <dgm:prSet/>
      <dgm:spPr/>
      <dgm:t>
        <a:bodyPr/>
        <a:lstStyle/>
        <a:p>
          <a:endParaRPr lang="en-US"/>
        </a:p>
      </dgm:t>
    </dgm:pt>
    <dgm:pt modelId="{5E1024E6-4604-430C-8789-C85D83D1CAB3}">
      <dgm:prSet/>
      <dgm:spPr/>
      <dgm:t>
        <a:bodyPr/>
        <a:lstStyle/>
        <a:p>
          <a:pPr>
            <a:defRPr b="1"/>
          </a:pPr>
          <a:r>
            <a:rPr lang="cs-CZ"/>
            <a:t>Vytváření variant zadání písemek a úkolů.</a:t>
          </a:r>
          <a:endParaRPr lang="en-US"/>
        </a:p>
      </dgm:t>
    </dgm:pt>
    <dgm:pt modelId="{6D20B27C-BEA1-4C3D-840B-D4FA98E69E5B}" type="parTrans" cxnId="{B8BD46C9-215E-4410-A110-660F13BC0A3A}">
      <dgm:prSet/>
      <dgm:spPr/>
      <dgm:t>
        <a:bodyPr/>
        <a:lstStyle/>
        <a:p>
          <a:endParaRPr lang="en-US"/>
        </a:p>
      </dgm:t>
    </dgm:pt>
    <dgm:pt modelId="{DDE0A8BF-769D-45C9-866C-CA32D212341E}" type="sibTrans" cxnId="{B8BD46C9-215E-4410-A110-660F13BC0A3A}">
      <dgm:prSet/>
      <dgm:spPr/>
      <dgm:t>
        <a:bodyPr/>
        <a:lstStyle/>
        <a:p>
          <a:endParaRPr lang="en-US"/>
        </a:p>
      </dgm:t>
    </dgm:pt>
    <dgm:pt modelId="{89629E70-90DF-4BFD-B3BD-E7E7401081C6}">
      <dgm:prSet/>
      <dgm:spPr/>
      <dgm:t>
        <a:bodyPr/>
        <a:lstStyle/>
        <a:p>
          <a:pPr>
            <a:defRPr b="1"/>
          </a:pPr>
          <a:r>
            <a:rPr lang="cs-CZ"/>
            <a:t>Zpětná vazba k pochopení vysvětlené problematiky.</a:t>
          </a:r>
          <a:endParaRPr lang="en-US"/>
        </a:p>
      </dgm:t>
    </dgm:pt>
    <dgm:pt modelId="{5F86B199-630B-4013-8890-EA561C1FA157}" type="parTrans" cxnId="{CF2C7357-759C-4ED7-B96A-8A1A8BEAA16D}">
      <dgm:prSet/>
      <dgm:spPr/>
      <dgm:t>
        <a:bodyPr/>
        <a:lstStyle/>
        <a:p>
          <a:endParaRPr lang="en-US"/>
        </a:p>
      </dgm:t>
    </dgm:pt>
    <dgm:pt modelId="{7D480EAB-4FC0-479B-8420-C01ED2C0C7A7}" type="sibTrans" cxnId="{CF2C7357-759C-4ED7-B96A-8A1A8BEAA16D}">
      <dgm:prSet/>
      <dgm:spPr/>
      <dgm:t>
        <a:bodyPr/>
        <a:lstStyle/>
        <a:p>
          <a:endParaRPr lang="en-US"/>
        </a:p>
      </dgm:t>
    </dgm:pt>
    <dgm:pt modelId="{31D38822-ADB6-4DE9-B1C6-F7FA957ACA65}">
      <dgm:prSet/>
      <dgm:spPr/>
      <dgm:t>
        <a:bodyPr/>
        <a:lstStyle/>
        <a:p>
          <a:pPr>
            <a:defRPr b="1"/>
          </a:pPr>
          <a:r>
            <a:rPr lang="cs-CZ"/>
            <a:t>Vytváření výukových materiálů.</a:t>
          </a:r>
          <a:endParaRPr lang="en-US"/>
        </a:p>
      </dgm:t>
    </dgm:pt>
    <dgm:pt modelId="{6BA0D796-9F80-45A2-8DF2-AE179D369115}" type="parTrans" cxnId="{03007691-D7A5-4DBE-BEF3-A992398A39D9}">
      <dgm:prSet/>
      <dgm:spPr/>
      <dgm:t>
        <a:bodyPr/>
        <a:lstStyle/>
        <a:p>
          <a:endParaRPr lang="en-US"/>
        </a:p>
      </dgm:t>
    </dgm:pt>
    <dgm:pt modelId="{446922F5-59E2-4FB2-8BB1-798493569258}" type="sibTrans" cxnId="{03007691-D7A5-4DBE-BEF3-A992398A39D9}">
      <dgm:prSet/>
      <dgm:spPr/>
      <dgm:t>
        <a:bodyPr/>
        <a:lstStyle/>
        <a:p>
          <a:endParaRPr lang="en-US"/>
        </a:p>
      </dgm:t>
    </dgm:pt>
    <dgm:pt modelId="{61F82113-D54F-4D8B-B8CD-3DEC07C2A6DE}" type="pres">
      <dgm:prSet presAssocID="{09B12B7E-8004-405B-914C-AE2C4195A25F}" presName="root" presStyleCnt="0">
        <dgm:presLayoutVars>
          <dgm:dir/>
          <dgm:resizeHandles val="exact"/>
        </dgm:presLayoutVars>
      </dgm:prSet>
      <dgm:spPr/>
    </dgm:pt>
    <dgm:pt modelId="{497DE1D8-04AA-46B0-BC30-6B6D0D22938D}" type="pres">
      <dgm:prSet presAssocID="{A5B58E60-118C-4B05-B4E8-E11CAB80D0A1}" presName="compNode" presStyleCnt="0"/>
      <dgm:spPr/>
    </dgm:pt>
    <dgm:pt modelId="{1852FBE4-F6D6-4273-9659-2435F0D59EC9}" type="pres">
      <dgm:prSet presAssocID="{A5B58E60-118C-4B05-B4E8-E11CAB80D0A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1E691FC-FA9F-464B-BB09-469E1792E505}" type="pres">
      <dgm:prSet presAssocID="{A5B58E60-118C-4B05-B4E8-E11CAB80D0A1}" presName="iconSpace" presStyleCnt="0"/>
      <dgm:spPr/>
    </dgm:pt>
    <dgm:pt modelId="{0997F16F-8DEE-455A-93D6-F85317CB3796}" type="pres">
      <dgm:prSet presAssocID="{A5B58E60-118C-4B05-B4E8-E11CAB80D0A1}" presName="parTx" presStyleLbl="revTx" presStyleIdx="0" presStyleCnt="10">
        <dgm:presLayoutVars>
          <dgm:chMax val="0"/>
          <dgm:chPref val="0"/>
        </dgm:presLayoutVars>
      </dgm:prSet>
      <dgm:spPr/>
    </dgm:pt>
    <dgm:pt modelId="{8183FE85-E9E2-441B-939F-1C3603E715AE}" type="pres">
      <dgm:prSet presAssocID="{A5B58E60-118C-4B05-B4E8-E11CAB80D0A1}" presName="txSpace" presStyleCnt="0"/>
      <dgm:spPr/>
    </dgm:pt>
    <dgm:pt modelId="{8703B9CA-9ED2-43DD-BAD3-258BDD38EFE4}" type="pres">
      <dgm:prSet presAssocID="{A5B58E60-118C-4B05-B4E8-E11CAB80D0A1}" presName="desTx" presStyleLbl="revTx" presStyleIdx="1" presStyleCnt="10">
        <dgm:presLayoutVars/>
      </dgm:prSet>
      <dgm:spPr/>
    </dgm:pt>
    <dgm:pt modelId="{E2FDEE0A-66DD-4700-B95E-2E5F08F9AA1E}" type="pres">
      <dgm:prSet presAssocID="{E34B9EF8-EA9B-42D7-BB8A-40C034A176E9}" presName="sibTrans" presStyleCnt="0"/>
      <dgm:spPr/>
    </dgm:pt>
    <dgm:pt modelId="{65CA4C7C-1C26-47EC-B40F-840FA7E625A9}" type="pres">
      <dgm:prSet presAssocID="{65B4DDE5-485F-4BC6-A5E5-648F1980F252}" presName="compNode" presStyleCnt="0"/>
      <dgm:spPr/>
    </dgm:pt>
    <dgm:pt modelId="{0A43E4CC-23CE-41FF-A3F6-459A8695AB78}" type="pres">
      <dgm:prSet presAssocID="{65B4DDE5-485F-4BC6-A5E5-648F1980F25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řičíst"/>
        </a:ext>
      </dgm:extLst>
    </dgm:pt>
    <dgm:pt modelId="{18A58B4F-8D3F-4C0D-84BB-CD52508CDF06}" type="pres">
      <dgm:prSet presAssocID="{65B4DDE5-485F-4BC6-A5E5-648F1980F252}" presName="iconSpace" presStyleCnt="0"/>
      <dgm:spPr/>
    </dgm:pt>
    <dgm:pt modelId="{16558D6A-F50B-4DBB-B783-3AED30C88CCC}" type="pres">
      <dgm:prSet presAssocID="{65B4DDE5-485F-4BC6-A5E5-648F1980F252}" presName="parTx" presStyleLbl="revTx" presStyleIdx="2" presStyleCnt="10">
        <dgm:presLayoutVars>
          <dgm:chMax val="0"/>
          <dgm:chPref val="0"/>
        </dgm:presLayoutVars>
      </dgm:prSet>
      <dgm:spPr/>
    </dgm:pt>
    <dgm:pt modelId="{F33C6A3D-7574-4DEA-9132-850618BD29F5}" type="pres">
      <dgm:prSet presAssocID="{65B4DDE5-485F-4BC6-A5E5-648F1980F252}" presName="txSpace" presStyleCnt="0"/>
      <dgm:spPr/>
    </dgm:pt>
    <dgm:pt modelId="{F0049C10-1CEA-4A2B-98F9-EC1E36D4C5B4}" type="pres">
      <dgm:prSet presAssocID="{65B4DDE5-485F-4BC6-A5E5-648F1980F252}" presName="desTx" presStyleLbl="revTx" presStyleIdx="3" presStyleCnt="10">
        <dgm:presLayoutVars/>
      </dgm:prSet>
      <dgm:spPr/>
    </dgm:pt>
    <dgm:pt modelId="{6D04382B-B0DA-4306-907E-3F477323237C}" type="pres">
      <dgm:prSet presAssocID="{F53A8A1A-CA9D-4471-9091-12F01D181BED}" presName="sibTrans" presStyleCnt="0"/>
      <dgm:spPr/>
    </dgm:pt>
    <dgm:pt modelId="{FA3B5475-AAF7-498B-A1A0-175461EFEA81}" type="pres">
      <dgm:prSet presAssocID="{5E1024E6-4604-430C-8789-C85D83D1CAB3}" presName="compNode" presStyleCnt="0"/>
      <dgm:spPr/>
    </dgm:pt>
    <dgm:pt modelId="{A73FE499-AF30-48E1-A6BE-A5FAB43084EB}" type="pres">
      <dgm:prSet presAssocID="{5E1024E6-4604-430C-8789-C85D83D1CAB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71A7E01D-4656-4B91-81CA-09B80290E378}" type="pres">
      <dgm:prSet presAssocID="{5E1024E6-4604-430C-8789-C85D83D1CAB3}" presName="iconSpace" presStyleCnt="0"/>
      <dgm:spPr/>
    </dgm:pt>
    <dgm:pt modelId="{8EC3C112-1C4A-43B3-A654-D644D68B680F}" type="pres">
      <dgm:prSet presAssocID="{5E1024E6-4604-430C-8789-C85D83D1CAB3}" presName="parTx" presStyleLbl="revTx" presStyleIdx="4" presStyleCnt="10">
        <dgm:presLayoutVars>
          <dgm:chMax val="0"/>
          <dgm:chPref val="0"/>
        </dgm:presLayoutVars>
      </dgm:prSet>
      <dgm:spPr/>
    </dgm:pt>
    <dgm:pt modelId="{A3C6F4D3-800F-4B16-9887-57A68EB5995F}" type="pres">
      <dgm:prSet presAssocID="{5E1024E6-4604-430C-8789-C85D83D1CAB3}" presName="txSpace" presStyleCnt="0"/>
      <dgm:spPr/>
    </dgm:pt>
    <dgm:pt modelId="{FBD4CDD3-DFF0-4BCE-8B93-B8CB3C6D389B}" type="pres">
      <dgm:prSet presAssocID="{5E1024E6-4604-430C-8789-C85D83D1CAB3}" presName="desTx" presStyleLbl="revTx" presStyleIdx="5" presStyleCnt="10">
        <dgm:presLayoutVars/>
      </dgm:prSet>
      <dgm:spPr/>
    </dgm:pt>
    <dgm:pt modelId="{078A3E29-35B2-47B8-813B-A627EA0AA60F}" type="pres">
      <dgm:prSet presAssocID="{DDE0A8BF-769D-45C9-866C-CA32D212341E}" presName="sibTrans" presStyleCnt="0"/>
      <dgm:spPr/>
    </dgm:pt>
    <dgm:pt modelId="{8175889F-4AE9-41D6-A764-397FD8FAA327}" type="pres">
      <dgm:prSet presAssocID="{89629E70-90DF-4BFD-B3BD-E7E7401081C6}" presName="compNode" presStyleCnt="0"/>
      <dgm:spPr/>
    </dgm:pt>
    <dgm:pt modelId="{B568EC87-5B0F-422A-9A87-E74FB7CB9D16}" type="pres">
      <dgm:prSet presAssocID="{89629E70-90DF-4BFD-B3BD-E7E7401081C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32B88244-464E-4DE4-81B3-B64553B85DF2}" type="pres">
      <dgm:prSet presAssocID="{89629E70-90DF-4BFD-B3BD-E7E7401081C6}" presName="iconSpace" presStyleCnt="0"/>
      <dgm:spPr/>
    </dgm:pt>
    <dgm:pt modelId="{69615033-C289-43FD-8AA7-A4B66E349964}" type="pres">
      <dgm:prSet presAssocID="{89629E70-90DF-4BFD-B3BD-E7E7401081C6}" presName="parTx" presStyleLbl="revTx" presStyleIdx="6" presStyleCnt="10">
        <dgm:presLayoutVars>
          <dgm:chMax val="0"/>
          <dgm:chPref val="0"/>
        </dgm:presLayoutVars>
      </dgm:prSet>
      <dgm:spPr/>
    </dgm:pt>
    <dgm:pt modelId="{0D736BF4-3851-4292-B8A1-EB61E5211D9E}" type="pres">
      <dgm:prSet presAssocID="{89629E70-90DF-4BFD-B3BD-E7E7401081C6}" presName="txSpace" presStyleCnt="0"/>
      <dgm:spPr/>
    </dgm:pt>
    <dgm:pt modelId="{1F2EA5E6-42FD-4E34-BDE7-B6AE0429039C}" type="pres">
      <dgm:prSet presAssocID="{89629E70-90DF-4BFD-B3BD-E7E7401081C6}" presName="desTx" presStyleLbl="revTx" presStyleIdx="7" presStyleCnt="10">
        <dgm:presLayoutVars/>
      </dgm:prSet>
      <dgm:spPr/>
    </dgm:pt>
    <dgm:pt modelId="{3752150F-211D-41E3-ACFA-FA7FA3C4EBF7}" type="pres">
      <dgm:prSet presAssocID="{7D480EAB-4FC0-479B-8420-C01ED2C0C7A7}" presName="sibTrans" presStyleCnt="0"/>
      <dgm:spPr/>
    </dgm:pt>
    <dgm:pt modelId="{3BDF6DFD-67E3-426B-AED1-F661CE97314F}" type="pres">
      <dgm:prSet presAssocID="{31D38822-ADB6-4DE9-B1C6-F7FA957ACA65}" presName="compNode" presStyleCnt="0"/>
      <dgm:spPr/>
    </dgm:pt>
    <dgm:pt modelId="{A82F6800-4CB4-4E54-A27C-F6BD531526B2}" type="pres">
      <dgm:prSet presAssocID="{31D38822-ADB6-4DE9-B1C6-F7FA957ACA6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255FFB31-AA69-4395-9091-E7137A1ED558}" type="pres">
      <dgm:prSet presAssocID="{31D38822-ADB6-4DE9-B1C6-F7FA957ACA65}" presName="iconSpace" presStyleCnt="0"/>
      <dgm:spPr/>
    </dgm:pt>
    <dgm:pt modelId="{72AC8149-5ABD-4737-8504-65ADED95C37F}" type="pres">
      <dgm:prSet presAssocID="{31D38822-ADB6-4DE9-B1C6-F7FA957ACA65}" presName="parTx" presStyleLbl="revTx" presStyleIdx="8" presStyleCnt="10">
        <dgm:presLayoutVars>
          <dgm:chMax val="0"/>
          <dgm:chPref val="0"/>
        </dgm:presLayoutVars>
      </dgm:prSet>
      <dgm:spPr/>
    </dgm:pt>
    <dgm:pt modelId="{E9A9A14C-E87E-4436-BA96-EA7A0F070727}" type="pres">
      <dgm:prSet presAssocID="{31D38822-ADB6-4DE9-B1C6-F7FA957ACA65}" presName="txSpace" presStyleCnt="0"/>
      <dgm:spPr/>
    </dgm:pt>
    <dgm:pt modelId="{A690873B-F2E2-40D9-8D30-4B7A2324AEC3}" type="pres">
      <dgm:prSet presAssocID="{31D38822-ADB6-4DE9-B1C6-F7FA957ACA65}" presName="desTx" presStyleLbl="revTx" presStyleIdx="9" presStyleCnt="10">
        <dgm:presLayoutVars/>
      </dgm:prSet>
      <dgm:spPr/>
    </dgm:pt>
  </dgm:ptLst>
  <dgm:cxnLst>
    <dgm:cxn modelId="{83DC4001-2209-49C9-8929-98079B644432}" type="presOf" srcId="{09B12B7E-8004-405B-914C-AE2C4195A25F}" destId="{61F82113-D54F-4D8B-B8CD-3DEC07C2A6DE}" srcOrd="0" destOrd="0" presId="urn:microsoft.com/office/officeart/2018/5/layout/CenteredIconLabelDescriptionList"/>
    <dgm:cxn modelId="{1822D611-E406-48BA-B00B-003DDCFDFA54}" type="presOf" srcId="{65B4DDE5-485F-4BC6-A5E5-648F1980F252}" destId="{16558D6A-F50B-4DBB-B783-3AED30C88CCC}" srcOrd="0" destOrd="0" presId="urn:microsoft.com/office/officeart/2018/5/layout/CenteredIconLabelDescriptionList"/>
    <dgm:cxn modelId="{F9FDC55F-D4ED-47B3-AA8C-D9DFD809AEA4}" type="presOf" srcId="{A5B58E60-118C-4B05-B4E8-E11CAB80D0A1}" destId="{0997F16F-8DEE-455A-93D6-F85317CB3796}" srcOrd="0" destOrd="0" presId="urn:microsoft.com/office/officeart/2018/5/layout/CenteredIconLabelDescriptionList"/>
    <dgm:cxn modelId="{99E95B52-652E-4EB5-8779-F17EE1DC0ABF}" type="presOf" srcId="{89629E70-90DF-4BFD-B3BD-E7E7401081C6}" destId="{69615033-C289-43FD-8AA7-A4B66E349964}" srcOrd="0" destOrd="0" presId="urn:microsoft.com/office/officeart/2018/5/layout/CenteredIconLabelDescriptionList"/>
    <dgm:cxn modelId="{CF2C7357-759C-4ED7-B96A-8A1A8BEAA16D}" srcId="{09B12B7E-8004-405B-914C-AE2C4195A25F}" destId="{89629E70-90DF-4BFD-B3BD-E7E7401081C6}" srcOrd="3" destOrd="0" parTransId="{5F86B199-630B-4013-8890-EA561C1FA157}" sibTransId="{7D480EAB-4FC0-479B-8420-C01ED2C0C7A7}"/>
    <dgm:cxn modelId="{1939A057-3D9B-459A-8160-B59A4CC34727}" type="presOf" srcId="{31D38822-ADB6-4DE9-B1C6-F7FA957ACA65}" destId="{72AC8149-5ABD-4737-8504-65ADED95C37F}" srcOrd="0" destOrd="0" presId="urn:microsoft.com/office/officeart/2018/5/layout/CenteredIconLabelDescriptionList"/>
    <dgm:cxn modelId="{2082EC79-30B5-4EDD-85EB-1F16FBC1771E}" type="presOf" srcId="{B4D3B4BB-2310-410F-8BE9-2765BC62B943}" destId="{8703B9CA-9ED2-43DD-BAD3-258BDD38EFE4}" srcOrd="0" destOrd="1" presId="urn:microsoft.com/office/officeart/2018/5/layout/CenteredIconLabelDescriptionList"/>
    <dgm:cxn modelId="{71DB4A7C-461D-484C-995D-07377516118D}" srcId="{09B12B7E-8004-405B-914C-AE2C4195A25F}" destId="{65B4DDE5-485F-4BC6-A5E5-648F1980F252}" srcOrd="1" destOrd="0" parTransId="{1F10151E-58B3-4759-8095-3CC98DA51E22}" sibTransId="{F53A8A1A-CA9D-4471-9091-12F01D181BED}"/>
    <dgm:cxn modelId="{4E236A7D-3F01-48E3-9A54-D57F04B4D8BE}" srcId="{09B12B7E-8004-405B-914C-AE2C4195A25F}" destId="{A5B58E60-118C-4B05-B4E8-E11CAB80D0A1}" srcOrd="0" destOrd="0" parTransId="{4570CA5A-052F-44EF-9276-094D381CC715}" sibTransId="{E34B9EF8-EA9B-42D7-BB8A-40C034A176E9}"/>
    <dgm:cxn modelId="{B9669980-AB57-4ED9-9002-D68C73252F3A}" type="presOf" srcId="{E5A3C724-E7BD-4372-8F6D-C75D499E9CF8}" destId="{8703B9CA-9ED2-43DD-BAD3-258BDD38EFE4}" srcOrd="0" destOrd="0" presId="urn:microsoft.com/office/officeart/2018/5/layout/CenteredIconLabelDescriptionList"/>
    <dgm:cxn modelId="{03007691-D7A5-4DBE-BEF3-A992398A39D9}" srcId="{09B12B7E-8004-405B-914C-AE2C4195A25F}" destId="{31D38822-ADB6-4DE9-B1C6-F7FA957ACA65}" srcOrd="4" destOrd="0" parTransId="{6BA0D796-9F80-45A2-8DF2-AE179D369115}" sibTransId="{446922F5-59E2-4FB2-8BB1-798493569258}"/>
    <dgm:cxn modelId="{DD1EBF97-7762-46B9-9C17-A4F0DC3BF439}" srcId="{A5B58E60-118C-4B05-B4E8-E11CAB80D0A1}" destId="{B4D3B4BB-2310-410F-8BE9-2765BC62B943}" srcOrd="1" destOrd="0" parTransId="{5BDF77EA-37FF-448D-9377-B42CB80A90C9}" sibTransId="{EAC784A9-B6F7-48E3-BFEC-C547A783E728}"/>
    <dgm:cxn modelId="{E148AC9E-ECE1-4986-A23F-EB261F616C32}" type="presOf" srcId="{5E1024E6-4604-430C-8789-C85D83D1CAB3}" destId="{8EC3C112-1C4A-43B3-A654-D644D68B680F}" srcOrd="0" destOrd="0" presId="urn:microsoft.com/office/officeart/2018/5/layout/CenteredIconLabelDescriptionList"/>
    <dgm:cxn modelId="{B8BD46C9-215E-4410-A110-660F13BC0A3A}" srcId="{09B12B7E-8004-405B-914C-AE2C4195A25F}" destId="{5E1024E6-4604-430C-8789-C85D83D1CAB3}" srcOrd="2" destOrd="0" parTransId="{6D20B27C-BEA1-4C3D-840B-D4FA98E69E5B}" sibTransId="{DDE0A8BF-769D-45C9-866C-CA32D212341E}"/>
    <dgm:cxn modelId="{D7FD5DDD-DBCE-4654-9C78-99A0783EBFC1}" srcId="{A5B58E60-118C-4B05-B4E8-E11CAB80D0A1}" destId="{E5A3C724-E7BD-4372-8F6D-C75D499E9CF8}" srcOrd="0" destOrd="0" parTransId="{C2F302E3-D305-4527-9C0E-BACBE18AFEAF}" sibTransId="{23C6EB24-7FFE-45D3-B835-2A6405C07F82}"/>
    <dgm:cxn modelId="{BC817637-DDD3-462C-A0A8-8D4BAA9BA0D8}" type="presParOf" srcId="{61F82113-D54F-4D8B-B8CD-3DEC07C2A6DE}" destId="{497DE1D8-04AA-46B0-BC30-6B6D0D22938D}" srcOrd="0" destOrd="0" presId="urn:microsoft.com/office/officeart/2018/5/layout/CenteredIconLabelDescriptionList"/>
    <dgm:cxn modelId="{EB76D243-D239-48EE-A9A1-8EF5806BCAA2}" type="presParOf" srcId="{497DE1D8-04AA-46B0-BC30-6B6D0D22938D}" destId="{1852FBE4-F6D6-4273-9659-2435F0D59EC9}" srcOrd="0" destOrd="0" presId="urn:microsoft.com/office/officeart/2018/5/layout/CenteredIconLabelDescriptionList"/>
    <dgm:cxn modelId="{F98C365A-B7F8-4DF3-A7A6-AF0F236E3400}" type="presParOf" srcId="{497DE1D8-04AA-46B0-BC30-6B6D0D22938D}" destId="{11E691FC-FA9F-464B-BB09-469E1792E505}" srcOrd="1" destOrd="0" presId="urn:microsoft.com/office/officeart/2018/5/layout/CenteredIconLabelDescriptionList"/>
    <dgm:cxn modelId="{257C3BD5-53DC-4B32-8B4D-3EC6D8233EED}" type="presParOf" srcId="{497DE1D8-04AA-46B0-BC30-6B6D0D22938D}" destId="{0997F16F-8DEE-455A-93D6-F85317CB3796}" srcOrd="2" destOrd="0" presId="urn:microsoft.com/office/officeart/2018/5/layout/CenteredIconLabelDescriptionList"/>
    <dgm:cxn modelId="{4ED0D570-9A95-4654-97EA-31B0E8304B3D}" type="presParOf" srcId="{497DE1D8-04AA-46B0-BC30-6B6D0D22938D}" destId="{8183FE85-E9E2-441B-939F-1C3603E715AE}" srcOrd="3" destOrd="0" presId="urn:microsoft.com/office/officeart/2018/5/layout/CenteredIconLabelDescriptionList"/>
    <dgm:cxn modelId="{9F7F3FCF-2A67-4310-870C-B75537A04237}" type="presParOf" srcId="{497DE1D8-04AA-46B0-BC30-6B6D0D22938D}" destId="{8703B9CA-9ED2-43DD-BAD3-258BDD38EFE4}" srcOrd="4" destOrd="0" presId="urn:microsoft.com/office/officeart/2018/5/layout/CenteredIconLabelDescriptionList"/>
    <dgm:cxn modelId="{EA524D8D-AFE0-4B29-9977-7BE8455E70E8}" type="presParOf" srcId="{61F82113-D54F-4D8B-B8CD-3DEC07C2A6DE}" destId="{E2FDEE0A-66DD-4700-B95E-2E5F08F9AA1E}" srcOrd="1" destOrd="0" presId="urn:microsoft.com/office/officeart/2018/5/layout/CenteredIconLabelDescriptionList"/>
    <dgm:cxn modelId="{78581714-299B-4BD2-B574-409A31ABF531}" type="presParOf" srcId="{61F82113-D54F-4D8B-B8CD-3DEC07C2A6DE}" destId="{65CA4C7C-1C26-47EC-B40F-840FA7E625A9}" srcOrd="2" destOrd="0" presId="urn:microsoft.com/office/officeart/2018/5/layout/CenteredIconLabelDescriptionList"/>
    <dgm:cxn modelId="{FF1B97EE-A5E3-463C-9E3C-4586E95DAD2B}" type="presParOf" srcId="{65CA4C7C-1C26-47EC-B40F-840FA7E625A9}" destId="{0A43E4CC-23CE-41FF-A3F6-459A8695AB78}" srcOrd="0" destOrd="0" presId="urn:microsoft.com/office/officeart/2018/5/layout/CenteredIconLabelDescriptionList"/>
    <dgm:cxn modelId="{2A7411CA-0D3D-4CDC-BAA4-0426F4F58B03}" type="presParOf" srcId="{65CA4C7C-1C26-47EC-B40F-840FA7E625A9}" destId="{18A58B4F-8D3F-4C0D-84BB-CD52508CDF06}" srcOrd="1" destOrd="0" presId="urn:microsoft.com/office/officeart/2018/5/layout/CenteredIconLabelDescriptionList"/>
    <dgm:cxn modelId="{2FAD3FF6-BBDD-4EDD-8774-D4A42F1F6D41}" type="presParOf" srcId="{65CA4C7C-1C26-47EC-B40F-840FA7E625A9}" destId="{16558D6A-F50B-4DBB-B783-3AED30C88CCC}" srcOrd="2" destOrd="0" presId="urn:microsoft.com/office/officeart/2018/5/layout/CenteredIconLabelDescriptionList"/>
    <dgm:cxn modelId="{1E7094A7-E3E8-4BD3-9A30-2A0EB6DCA356}" type="presParOf" srcId="{65CA4C7C-1C26-47EC-B40F-840FA7E625A9}" destId="{F33C6A3D-7574-4DEA-9132-850618BD29F5}" srcOrd="3" destOrd="0" presId="urn:microsoft.com/office/officeart/2018/5/layout/CenteredIconLabelDescriptionList"/>
    <dgm:cxn modelId="{62E2DC52-8345-400A-8139-35362E8163F4}" type="presParOf" srcId="{65CA4C7C-1C26-47EC-B40F-840FA7E625A9}" destId="{F0049C10-1CEA-4A2B-98F9-EC1E36D4C5B4}" srcOrd="4" destOrd="0" presId="urn:microsoft.com/office/officeart/2018/5/layout/CenteredIconLabelDescriptionList"/>
    <dgm:cxn modelId="{61B33F97-5B34-4627-8632-362094BD4DFA}" type="presParOf" srcId="{61F82113-D54F-4D8B-B8CD-3DEC07C2A6DE}" destId="{6D04382B-B0DA-4306-907E-3F477323237C}" srcOrd="3" destOrd="0" presId="urn:microsoft.com/office/officeart/2018/5/layout/CenteredIconLabelDescriptionList"/>
    <dgm:cxn modelId="{6E03101F-F2C6-4B58-A965-1BC986C55C43}" type="presParOf" srcId="{61F82113-D54F-4D8B-B8CD-3DEC07C2A6DE}" destId="{FA3B5475-AAF7-498B-A1A0-175461EFEA81}" srcOrd="4" destOrd="0" presId="urn:microsoft.com/office/officeart/2018/5/layout/CenteredIconLabelDescriptionList"/>
    <dgm:cxn modelId="{6CD2C3EA-124F-4A82-97F1-AAA5C00EA669}" type="presParOf" srcId="{FA3B5475-AAF7-498B-A1A0-175461EFEA81}" destId="{A73FE499-AF30-48E1-A6BE-A5FAB43084EB}" srcOrd="0" destOrd="0" presId="urn:microsoft.com/office/officeart/2018/5/layout/CenteredIconLabelDescriptionList"/>
    <dgm:cxn modelId="{3DABA824-E108-46A9-9016-1D74A4D4CC26}" type="presParOf" srcId="{FA3B5475-AAF7-498B-A1A0-175461EFEA81}" destId="{71A7E01D-4656-4B91-81CA-09B80290E378}" srcOrd="1" destOrd="0" presId="urn:microsoft.com/office/officeart/2018/5/layout/CenteredIconLabelDescriptionList"/>
    <dgm:cxn modelId="{49DE53C0-5AD9-4010-8950-846B3995C523}" type="presParOf" srcId="{FA3B5475-AAF7-498B-A1A0-175461EFEA81}" destId="{8EC3C112-1C4A-43B3-A654-D644D68B680F}" srcOrd="2" destOrd="0" presId="urn:microsoft.com/office/officeart/2018/5/layout/CenteredIconLabelDescriptionList"/>
    <dgm:cxn modelId="{0E7A10E8-EB6B-4FFD-B5B5-C651B7EF11DF}" type="presParOf" srcId="{FA3B5475-AAF7-498B-A1A0-175461EFEA81}" destId="{A3C6F4D3-800F-4B16-9887-57A68EB5995F}" srcOrd="3" destOrd="0" presId="urn:microsoft.com/office/officeart/2018/5/layout/CenteredIconLabelDescriptionList"/>
    <dgm:cxn modelId="{A459C4F9-010C-43D0-B119-DECDE6C991EC}" type="presParOf" srcId="{FA3B5475-AAF7-498B-A1A0-175461EFEA81}" destId="{FBD4CDD3-DFF0-4BCE-8B93-B8CB3C6D389B}" srcOrd="4" destOrd="0" presId="urn:microsoft.com/office/officeart/2018/5/layout/CenteredIconLabelDescriptionList"/>
    <dgm:cxn modelId="{AD0E8183-82EE-4975-9210-990E983A15EB}" type="presParOf" srcId="{61F82113-D54F-4D8B-B8CD-3DEC07C2A6DE}" destId="{078A3E29-35B2-47B8-813B-A627EA0AA60F}" srcOrd="5" destOrd="0" presId="urn:microsoft.com/office/officeart/2018/5/layout/CenteredIconLabelDescriptionList"/>
    <dgm:cxn modelId="{100F9509-FDB8-40BF-B14C-CC7E36B2F8D7}" type="presParOf" srcId="{61F82113-D54F-4D8B-B8CD-3DEC07C2A6DE}" destId="{8175889F-4AE9-41D6-A764-397FD8FAA327}" srcOrd="6" destOrd="0" presId="urn:microsoft.com/office/officeart/2018/5/layout/CenteredIconLabelDescriptionList"/>
    <dgm:cxn modelId="{9AF9284E-AF44-43F3-9957-7DB4BFAB86D6}" type="presParOf" srcId="{8175889F-4AE9-41D6-A764-397FD8FAA327}" destId="{B568EC87-5B0F-422A-9A87-E74FB7CB9D16}" srcOrd="0" destOrd="0" presId="urn:microsoft.com/office/officeart/2018/5/layout/CenteredIconLabelDescriptionList"/>
    <dgm:cxn modelId="{8C68321F-B2C9-4CCC-98C6-72E6106B8162}" type="presParOf" srcId="{8175889F-4AE9-41D6-A764-397FD8FAA327}" destId="{32B88244-464E-4DE4-81B3-B64553B85DF2}" srcOrd="1" destOrd="0" presId="urn:microsoft.com/office/officeart/2018/5/layout/CenteredIconLabelDescriptionList"/>
    <dgm:cxn modelId="{B459807A-2E0D-43E1-AFC5-B5C122DAE966}" type="presParOf" srcId="{8175889F-4AE9-41D6-A764-397FD8FAA327}" destId="{69615033-C289-43FD-8AA7-A4B66E349964}" srcOrd="2" destOrd="0" presId="urn:microsoft.com/office/officeart/2018/5/layout/CenteredIconLabelDescriptionList"/>
    <dgm:cxn modelId="{74FC3FF3-1C8E-4D12-AB90-B5E5B5D2CD2A}" type="presParOf" srcId="{8175889F-4AE9-41D6-A764-397FD8FAA327}" destId="{0D736BF4-3851-4292-B8A1-EB61E5211D9E}" srcOrd="3" destOrd="0" presId="urn:microsoft.com/office/officeart/2018/5/layout/CenteredIconLabelDescriptionList"/>
    <dgm:cxn modelId="{0682D463-62C7-4466-9151-DFC1C9406BED}" type="presParOf" srcId="{8175889F-4AE9-41D6-A764-397FD8FAA327}" destId="{1F2EA5E6-42FD-4E34-BDE7-B6AE0429039C}" srcOrd="4" destOrd="0" presId="urn:microsoft.com/office/officeart/2018/5/layout/CenteredIconLabelDescriptionList"/>
    <dgm:cxn modelId="{0E6E24BD-7343-46A7-B85B-5DB772A042E8}" type="presParOf" srcId="{61F82113-D54F-4D8B-B8CD-3DEC07C2A6DE}" destId="{3752150F-211D-41E3-ACFA-FA7FA3C4EBF7}" srcOrd="7" destOrd="0" presId="urn:microsoft.com/office/officeart/2018/5/layout/CenteredIconLabelDescriptionList"/>
    <dgm:cxn modelId="{79788079-C95D-466C-9F41-38DCC7643695}" type="presParOf" srcId="{61F82113-D54F-4D8B-B8CD-3DEC07C2A6DE}" destId="{3BDF6DFD-67E3-426B-AED1-F661CE97314F}" srcOrd="8" destOrd="0" presId="urn:microsoft.com/office/officeart/2018/5/layout/CenteredIconLabelDescriptionList"/>
    <dgm:cxn modelId="{DF0C3EAA-1D61-4AE1-8132-80B69501D4D9}" type="presParOf" srcId="{3BDF6DFD-67E3-426B-AED1-F661CE97314F}" destId="{A82F6800-4CB4-4E54-A27C-F6BD531526B2}" srcOrd="0" destOrd="0" presId="urn:microsoft.com/office/officeart/2018/5/layout/CenteredIconLabelDescriptionList"/>
    <dgm:cxn modelId="{9F9655EB-3E0C-4B3C-A146-B36B04EAD629}" type="presParOf" srcId="{3BDF6DFD-67E3-426B-AED1-F661CE97314F}" destId="{255FFB31-AA69-4395-9091-E7137A1ED558}" srcOrd="1" destOrd="0" presId="urn:microsoft.com/office/officeart/2018/5/layout/CenteredIconLabelDescriptionList"/>
    <dgm:cxn modelId="{322EB6D5-B72D-4433-B98D-3D8AEA7E5AEF}" type="presParOf" srcId="{3BDF6DFD-67E3-426B-AED1-F661CE97314F}" destId="{72AC8149-5ABD-4737-8504-65ADED95C37F}" srcOrd="2" destOrd="0" presId="urn:microsoft.com/office/officeart/2018/5/layout/CenteredIconLabelDescriptionList"/>
    <dgm:cxn modelId="{6F98999A-1813-4B53-81CD-B13F0923C119}" type="presParOf" srcId="{3BDF6DFD-67E3-426B-AED1-F661CE97314F}" destId="{E9A9A14C-E87E-4436-BA96-EA7A0F070727}" srcOrd="3" destOrd="0" presId="urn:microsoft.com/office/officeart/2018/5/layout/CenteredIconLabelDescriptionList"/>
    <dgm:cxn modelId="{99DB428E-9004-4C33-AA19-2993E4BCC5DC}" type="presParOf" srcId="{3BDF6DFD-67E3-426B-AED1-F661CE97314F}" destId="{A690873B-F2E2-40D9-8D30-4B7A2324AEC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06A859-7F44-44E9-BA78-3B1C19AF6F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0A8C1B4-DE20-40B8-855D-E3033CD7848D}">
      <dgm:prSet/>
      <dgm:spPr/>
      <dgm:t>
        <a:bodyPr/>
        <a:lstStyle/>
        <a:p>
          <a:r>
            <a:rPr lang="cs-CZ"/>
            <a:t>ChatGPT 5</a:t>
          </a:r>
          <a:endParaRPr lang="en-US"/>
        </a:p>
      </dgm:t>
    </dgm:pt>
    <dgm:pt modelId="{65A546EA-629A-4645-9F04-58D3002A9412}" type="parTrans" cxnId="{C9BD8A04-D09F-4E44-BA6C-F15B1BAD4532}">
      <dgm:prSet/>
      <dgm:spPr/>
      <dgm:t>
        <a:bodyPr/>
        <a:lstStyle/>
        <a:p>
          <a:endParaRPr lang="en-US"/>
        </a:p>
      </dgm:t>
    </dgm:pt>
    <dgm:pt modelId="{A72E58A8-5CB3-43AD-A42F-5ABBB697D969}" type="sibTrans" cxnId="{C9BD8A04-D09F-4E44-BA6C-F15B1BAD4532}">
      <dgm:prSet/>
      <dgm:spPr/>
      <dgm:t>
        <a:bodyPr/>
        <a:lstStyle/>
        <a:p>
          <a:endParaRPr lang="en-US"/>
        </a:p>
      </dgm:t>
    </dgm:pt>
    <dgm:pt modelId="{574F8386-D36C-4AD5-914E-0685F9C96927}">
      <dgm:prSet/>
      <dgm:spPr/>
      <dgm:t>
        <a:bodyPr/>
        <a:lstStyle/>
        <a:p>
          <a:r>
            <a:rPr lang="cs-CZ"/>
            <a:t>Personalizovaný pomocník.</a:t>
          </a:r>
          <a:endParaRPr lang="en-US"/>
        </a:p>
      </dgm:t>
    </dgm:pt>
    <dgm:pt modelId="{2CB78851-9ACF-4CF5-9984-59A9DDEBA81E}" type="parTrans" cxnId="{EABE8813-C698-47EE-AD24-9B6A4DE2607F}">
      <dgm:prSet/>
      <dgm:spPr/>
      <dgm:t>
        <a:bodyPr/>
        <a:lstStyle/>
        <a:p>
          <a:endParaRPr lang="en-US"/>
        </a:p>
      </dgm:t>
    </dgm:pt>
    <dgm:pt modelId="{FDDEFF40-8B90-45F7-ABA7-83A553BF1348}" type="sibTrans" cxnId="{EABE8813-C698-47EE-AD24-9B6A4DE2607F}">
      <dgm:prSet/>
      <dgm:spPr/>
      <dgm:t>
        <a:bodyPr/>
        <a:lstStyle/>
        <a:p>
          <a:endParaRPr lang="en-US"/>
        </a:p>
      </dgm:t>
    </dgm:pt>
    <dgm:pt modelId="{96F4E2E9-B55E-4B06-9E53-DD1087D0EC85}">
      <dgm:prSet/>
      <dgm:spPr/>
      <dgm:t>
        <a:bodyPr/>
        <a:lstStyle/>
        <a:p>
          <a:r>
            <a:rPr lang="cs-CZ"/>
            <a:t>Multimodalita – zpracování textů, obrazu, videa a zvuku.</a:t>
          </a:r>
          <a:endParaRPr lang="en-US"/>
        </a:p>
      </dgm:t>
    </dgm:pt>
    <dgm:pt modelId="{5CA0AEF2-7401-4C2E-A88A-CA94C3FDAD00}" type="parTrans" cxnId="{E4DDE289-CCF7-4651-A61E-C50DEFC9752F}">
      <dgm:prSet/>
      <dgm:spPr/>
      <dgm:t>
        <a:bodyPr/>
        <a:lstStyle/>
        <a:p>
          <a:endParaRPr lang="en-US"/>
        </a:p>
      </dgm:t>
    </dgm:pt>
    <dgm:pt modelId="{2166DE2E-7A39-4DB7-BD41-0858BB7B2C62}" type="sibTrans" cxnId="{E4DDE289-CCF7-4651-A61E-C50DEFC9752F}">
      <dgm:prSet/>
      <dgm:spPr/>
      <dgm:t>
        <a:bodyPr/>
        <a:lstStyle/>
        <a:p>
          <a:endParaRPr lang="en-US"/>
        </a:p>
      </dgm:t>
    </dgm:pt>
    <dgm:pt modelId="{730BE395-CD51-49EC-82B3-E600A8198E63}">
      <dgm:prSet/>
      <dgm:spPr/>
      <dgm:t>
        <a:bodyPr/>
        <a:lstStyle/>
        <a:p>
          <a:r>
            <a:rPr lang="cs-CZ"/>
            <a:t>Rozvoj nástrojů pro tvorbu materiálů.</a:t>
          </a:r>
          <a:endParaRPr lang="en-US"/>
        </a:p>
      </dgm:t>
    </dgm:pt>
    <dgm:pt modelId="{BA8291C3-24CC-4B21-BFF9-2B071D30E94F}" type="parTrans" cxnId="{D2F7593A-543C-46D8-AC77-35504BEAF5BD}">
      <dgm:prSet/>
      <dgm:spPr/>
      <dgm:t>
        <a:bodyPr/>
        <a:lstStyle/>
        <a:p>
          <a:endParaRPr lang="en-US"/>
        </a:p>
      </dgm:t>
    </dgm:pt>
    <dgm:pt modelId="{FDCF86A0-4AD2-4199-869D-3524E3776FD9}" type="sibTrans" cxnId="{D2F7593A-543C-46D8-AC77-35504BEAF5BD}">
      <dgm:prSet/>
      <dgm:spPr/>
      <dgm:t>
        <a:bodyPr/>
        <a:lstStyle/>
        <a:p>
          <a:endParaRPr lang="en-US"/>
        </a:p>
      </dgm:t>
    </dgm:pt>
    <dgm:pt modelId="{D18D74A2-D939-4317-BB03-82F7A00BD768}">
      <dgm:prSet/>
      <dgm:spPr/>
      <dgm:t>
        <a:bodyPr/>
        <a:lstStyle/>
        <a:p>
          <a:r>
            <a:rPr lang="cs-CZ"/>
            <a:t>MS Office Copilot – v ČR březen 2024.</a:t>
          </a:r>
          <a:endParaRPr lang="en-US"/>
        </a:p>
      </dgm:t>
    </dgm:pt>
    <dgm:pt modelId="{EA98A8AA-99AD-45C8-AB1A-D0BE0D0792EE}" type="parTrans" cxnId="{5A0FC4C1-CF61-4B8E-B019-DC5B52D89B19}">
      <dgm:prSet/>
      <dgm:spPr/>
      <dgm:t>
        <a:bodyPr/>
        <a:lstStyle/>
        <a:p>
          <a:endParaRPr lang="en-US"/>
        </a:p>
      </dgm:t>
    </dgm:pt>
    <dgm:pt modelId="{25DDAC7A-E81E-4092-8FD1-99B4D0B5A9DB}" type="sibTrans" cxnId="{5A0FC4C1-CF61-4B8E-B019-DC5B52D89B19}">
      <dgm:prSet/>
      <dgm:spPr/>
      <dgm:t>
        <a:bodyPr/>
        <a:lstStyle/>
        <a:p>
          <a:endParaRPr lang="en-US"/>
        </a:p>
      </dgm:t>
    </dgm:pt>
    <dgm:pt modelId="{403B880B-A715-4217-9AE7-0BB0153DEE49}">
      <dgm:prSet/>
      <dgm:spPr/>
      <dgm:t>
        <a:bodyPr/>
        <a:lstStyle/>
        <a:p>
          <a:r>
            <a:rPr lang="cs-CZ"/>
            <a:t>Generování videa.</a:t>
          </a:r>
          <a:endParaRPr lang="en-US"/>
        </a:p>
      </dgm:t>
    </dgm:pt>
    <dgm:pt modelId="{61C626F2-4E68-428E-A734-1198EF7F945F}" type="parTrans" cxnId="{AA0A4001-3B64-452D-AC0F-EC65256F1107}">
      <dgm:prSet/>
      <dgm:spPr/>
      <dgm:t>
        <a:bodyPr/>
        <a:lstStyle/>
        <a:p>
          <a:endParaRPr lang="en-US"/>
        </a:p>
      </dgm:t>
    </dgm:pt>
    <dgm:pt modelId="{95BF7913-5D7A-4A78-A7DC-5EC3FCD5BED5}" type="sibTrans" cxnId="{AA0A4001-3B64-452D-AC0F-EC65256F1107}">
      <dgm:prSet/>
      <dgm:spPr/>
      <dgm:t>
        <a:bodyPr/>
        <a:lstStyle/>
        <a:p>
          <a:endParaRPr lang="en-US"/>
        </a:p>
      </dgm:t>
    </dgm:pt>
    <dgm:pt modelId="{EE989046-E755-428F-A6CB-DFF58F623484}" type="pres">
      <dgm:prSet presAssocID="{1D06A859-7F44-44E9-BA78-3B1C19AF6F5E}" presName="root" presStyleCnt="0">
        <dgm:presLayoutVars>
          <dgm:dir/>
          <dgm:resizeHandles val="exact"/>
        </dgm:presLayoutVars>
      </dgm:prSet>
      <dgm:spPr/>
    </dgm:pt>
    <dgm:pt modelId="{C683EF9D-5953-42F1-96A8-68D0267F4BA1}" type="pres">
      <dgm:prSet presAssocID="{70A8C1B4-DE20-40B8-855D-E3033CD7848D}" presName="compNode" presStyleCnt="0"/>
      <dgm:spPr/>
    </dgm:pt>
    <dgm:pt modelId="{E9D1B3C8-543C-413E-B3AD-DE9B9937E74E}" type="pres">
      <dgm:prSet presAssocID="{70A8C1B4-DE20-40B8-855D-E3033CD7848D}" presName="bgRect" presStyleLbl="bgShp" presStyleIdx="0" presStyleCnt="3"/>
      <dgm:spPr/>
    </dgm:pt>
    <dgm:pt modelId="{F4DB7121-D09D-45CD-AF45-D638B8D05790}" type="pres">
      <dgm:prSet presAssocID="{70A8C1B4-DE20-40B8-855D-E3033CD7848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tune Cookie"/>
        </a:ext>
      </dgm:extLst>
    </dgm:pt>
    <dgm:pt modelId="{2F2D24B8-E426-4EB1-B171-DBF1A158C87F}" type="pres">
      <dgm:prSet presAssocID="{70A8C1B4-DE20-40B8-855D-E3033CD7848D}" presName="spaceRect" presStyleCnt="0"/>
      <dgm:spPr/>
    </dgm:pt>
    <dgm:pt modelId="{CF7EFD01-3F7E-4998-8794-2235B0BC4E32}" type="pres">
      <dgm:prSet presAssocID="{70A8C1B4-DE20-40B8-855D-E3033CD7848D}" presName="parTx" presStyleLbl="revTx" presStyleIdx="0" presStyleCnt="4">
        <dgm:presLayoutVars>
          <dgm:chMax val="0"/>
          <dgm:chPref val="0"/>
        </dgm:presLayoutVars>
      </dgm:prSet>
      <dgm:spPr/>
    </dgm:pt>
    <dgm:pt modelId="{EA5FA583-3FF9-46EB-8CBE-964265D9D01F}" type="pres">
      <dgm:prSet presAssocID="{70A8C1B4-DE20-40B8-855D-E3033CD7848D}" presName="desTx" presStyleLbl="revTx" presStyleIdx="1" presStyleCnt="4">
        <dgm:presLayoutVars/>
      </dgm:prSet>
      <dgm:spPr/>
    </dgm:pt>
    <dgm:pt modelId="{876BC15B-9597-4376-8AD3-98A0213D4355}" type="pres">
      <dgm:prSet presAssocID="{A72E58A8-5CB3-43AD-A42F-5ABBB697D969}" presName="sibTrans" presStyleCnt="0"/>
      <dgm:spPr/>
    </dgm:pt>
    <dgm:pt modelId="{ECC85C8E-E9C1-4EB9-A92D-69C3B6D63F56}" type="pres">
      <dgm:prSet presAssocID="{D18D74A2-D939-4317-BB03-82F7A00BD768}" presName="compNode" presStyleCnt="0"/>
      <dgm:spPr/>
    </dgm:pt>
    <dgm:pt modelId="{F0C551DA-BFD5-44E9-BC80-F413EEC700D9}" type="pres">
      <dgm:prSet presAssocID="{D18D74A2-D939-4317-BB03-82F7A00BD768}" presName="bgRect" presStyleLbl="bgShp" presStyleIdx="1" presStyleCnt="3"/>
      <dgm:spPr/>
    </dgm:pt>
    <dgm:pt modelId="{C4501228-24D0-4FE8-9779-B27794C42232}" type="pres">
      <dgm:prSet presAssocID="{D18D74A2-D939-4317-BB03-82F7A00BD7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čítač"/>
        </a:ext>
      </dgm:extLst>
    </dgm:pt>
    <dgm:pt modelId="{5DA8CE67-CEFD-4AB9-938D-D9759C350AD1}" type="pres">
      <dgm:prSet presAssocID="{D18D74A2-D939-4317-BB03-82F7A00BD768}" presName="spaceRect" presStyleCnt="0"/>
      <dgm:spPr/>
    </dgm:pt>
    <dgm:pt modelId="{94FBE64B-E453-4E2C-959C-28CB7F3B7EB8}" type="pres">
      <dgm:prSet presAssocID="{D18D74A2-D939-4317-BB03-82F7A00BD768}" presName="parTx" presStyleLbl="revTx" presStyleIdx="2" presStyleCnt="4">
        <dgm:presLayoutVars>
          <dgm:chMax val="0"/>
          <dgm:chPref val="0"/>
        </dgm:presLayoutVars>
      </dgm:prSet>
      <dgm:spPr/>
    </dgm:pt>
    <dgm:pt modelId="{ACBA5A07-1D87-4C7C-88D5-DCC1F5CA3CA1}" type="pres">
      <dgm:prSet presAssocID="{25DDAC7A-E81E-4092-8FD1-99B4D0B5A9DB}" presName="sibTrans" presStyleCnt="0"/>
      <dgm:spPr/>
    </dgm:pt>
    <dgm:pt modelId="{21FB6FFE-2A2E-4603-B86A-659C8383C3B5}" type="pres">
      <dgm:prSet presAssocID="{403B880B-A715-4217-9AE7-0BB0153DEE49}" presName="compNode" presStyleCnt="0"/>
      <dgm:spPr/>
    </dgm:pt>
    <dgm:pt modelId="{9CCAFF2F-EED1-4E14-94EC-8527D4421925}" type="pres">
      <dgm:prSet presAssocID="{403B880B-A715-4217-9AE7-0BB0153DEE49}" presName="bgRect" presStyleLbl="bgShp" presStyleIdx="2" presStyleCnt="3"/>
      <dgm:spPr/>
    </dgm:pt>
    <dgm:pt modelId="{9AF9958E-7828-490B-A0EE-1F5327FF7C2B}" type="pres">
      <dgm:prSet presAssocID="{403B880B-A715-4217-9AE7-0BB0153DEE4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93B3D6F5-526B-479B-A5BD-327B042EB621}" type="pres">
      <dgm:prSet presAssocID="{403B880B-A715-4217-9AE7-0BB0153DEE49}" presName="spaceRect" presStyleCnt="0"/>
      <dgm:spPr/>
    </dgm:pt>
    <dgm:pt modelId="{494A85B3-D3E0-4A64-99B6-742833C85007}" type="pres">
      <dgm:prSet presAssocID="{403B880B-A715-4217-9AE7-0BB0153DEE4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A0A4001-3B64-452D-AC0F-EC65256F1107}" srcId="{1D06A859-7F44-44E9-BA78-3B1C19AF6F5E}" destId="{403B880B-A715-4217-9AE7-0BB0153DEE49}" srcOrd="2" destOrd="0" parTransId="{61C626F2-4E68-428E-A734-1198EF7F945F}" sibTransId="{95BF7913-5D7A-4A78-A7DC-5EC3FCD5BED5}"/>
    <dgm:cxn modelId="{C9BD8A04-D09F-4E44-BA6C-F15B1BAD4532}" srcId="{1D06A859-7F44-44E9-BA78-3B1C19AF6F5E}" destId="{70A8C1B4-DE20-40B8-855D-E3033CD7848D}" srcOrd="0" destOrd="0" parTransId="{65A546EA-629A-4645-9F04-58D3002A9412}" sibTransId="{A72E58A8-5CB3-43AD-A42F-5ABBB697D969}"/>
    <dgm:cxn modelId="{11A03E0B-709A-417D-A5AD-B43A5C5BF656}" type="presOf" srcId="{403B880B-A715-4217-9AE7-0BB0153DEE49}" destId="{494A85B3-D3E0-4A64-99B6-742833C85007}" srcOrd="0" destOrd="0" presId="urn:microsoft.com/office/officeart/2018/2/layout/IconVerticalSolidList"/>
    <dgm:cxn modelId="{EABE8813-C698-47EE-AD24-9B6A4DE2607F}" srcId="{70A8C1B4-DE20-40B8-855D-E3033CD7848D}" destId="{574F8386-D36C-4AD5-914E-0685F9C96927}" srcOrd="0" destOrd="0" parTransId="{2CB78851-9ACF-4CF5-9984-59A9DDEBA81E}" sibTransId="{FDDEFF40-8B90-45F7-ABA7-83A553BF1348}"/>
    <dgm:cxn modelId="{D2F7593A-543C-46D8-AC77-35504BEAF5BD}" srcId="{70A8C1B4-DE20-40B8-855D-E3033CD7848D}" destId="{730BE395-CD51-49EC-82B3-E600A8198E63}" srcOrd="2" destOrd="0" parTransId="{BA8291C3-24CC-4B21-BFF9-2B071D30E94F}" sibTransId="{FDCF86A0-4AD2-4199-869D-3524E3776FD9}"/>
    <dgm:cxn modelId="{EDB2514C-25BE-4514-ADC0-9E8313F4C5A8}" type="presOf" srcId="{70A8C1B4-DE20-40B8-855D-E3033CD7848D}" destId="{CF7EFD01-3F7E-4998-8794-2235B0BC4E32}" srcOrd="0" destOrd="0" presId="urn:microsoft.com/office/officeart/2018/2/layout/IconVerticalSolidList"/>
    <dgm:cxn modelId="{E4DDE289-CCF7-4651-A61E-C50DEFC9752F}" srcId="{70A8C1B4-DE20-40B8-855D-E3033CD7848D}" destId="{96F4E2E9-B55E-4B06-9E53-DD1087D0EC85}" srcOrd="1" destOrd="0" parTransId="{5CA0AEF2-7401-4C2E-A88A-CA94C3FDAD00}" sibTransId="{2166DE2E-7A39-4DB7-BD41-0858BB7B2C62}"/>
    <dgm:cxn modelId="{A61795B3-6DA1-4351-A708-692D6D511C30}" type="presOf" srcId="{D18D74A2-D939-4317-BB03-82F7A00BD768}" destId="{94FBE64B-E453-4E2C-959C-28CB7F3B7EB8}" srcOrd="0" destOrd="0" presId="urn:microsoft.com/office/officeart/2018/2/layout/IconVerticalSolidList"/>
    <dgm:cxn modelId="{5A0FC4C1-CF61-4B8E-B019-DC5B52D89B19}" srcId="{1D06A859-7F44-44E9-BA78-3B1C19AF6F5E}" destId="{D18D74A2-D939-4317-BB03-82F7A00BD768}" srcOrd="1" destOrd="0" parTransId="{EA98A8AA-99AD-45C8-AB1A-D0BE0D0792EE}" sibTransId="{25DDAC7A-E81E-4092-8FD1-99B4D0B5A9DB}"/>
    <dgm:cxn modelId="{23619EC3-B8DD-4313-AAD7-9A3BB44BC4D3}" type="presOf" srcId="{96F4E2E9-B55E-4B06-9E53-DD1087D0EC85}" destId="{EA5FA583-3FF9-46EB-8CBE-964265D9D01F}" srcOrd="0" destOrd="1" presId="urn:microsoft.com/office/officeart/2018/2/layout/IconVerticalSolidList"/>
    <dgm:cxn modelId="{394F09C7-4054-49F2-890C-8E91C60042BA}" type="presOf" srcId="{730BE395-CD51-49EC-82B3-E600A8198E63}" destId="{EA5FA583-3FF9-46EB-8CBE-964265D9D01F}" srcOrd="0" destOrd="2" presId="urn:microsoft.com/office/officeart/2018/2/layout/IconVerticalSolidList"/>
    <dgm:cxn modelId="{A10E8ED1-012D-40D2-B2B9-CF4DC8F1AA37}" type="presOf" srcId="{574F8386-D36C-4AD5-914E-0685F9C96927}" destId="{EA5FA583-3FF9-46EB-8CBE-964265D9D01F}" srcOrd="0" destOrd="0" presId="urn:microsoft.com/office/officeart/2018/2/layout/IconVerticalSolidList"/>
    <dgm:cxn modelId="{ED0700E3-F08D-4E7D-AAED-C81A5A14C8BA}" type="presOf" srcId="{1D06A859-7F44-44E9-BA78-3B1C19AF6F5E}" destId="{EE989046-E755-428F-A6CB-DFF58F623484}" srcOrd="0" destOrd="0" presId="urn:microsoft.com/office/officeart/2018/2/layout/IconVerticalSolidList"/>
    <dgm:cxn modelId="{914594B3-5B2A-4474-926E-57DF4DBAE94D}" type="presParOf" srcId="{EE989046-E755-428F-A6CB-DFF58F623484}" destId="{C683EF9D-5953-42F1-96A8-68D0267F4BA1}" srcOrd="0" destOrd="0" presId="urn:microsoft.com/office/officeart/2018/2/layout/IconVerticalSolidList"/>
    <dgm:cxn modelId="{B4599633-F707-4F90-B3C1-7D17C9CF066C}" type="presParOf" srcId="{C683EF9D-5953-42F1-96A8-68D0267F4BA1}" destId="{E9D1B3C8-543C-413E-B3AD-DE9B9937E74E}" srcOrd="0" destOrd="0" presId="urn:microsoft.com/office/officeart/2018/2/layout/IconVerticalSolidList"/>
    <dgm:cxn modelId="{A4443F2D-B165-4636-8CD4-29ACCB6B1D66}" type="presParOf" srcId="{C683EF9D-5953-42F1-96A8-68D0267F4BA1}" destId="{F4DB7121-D09D-45CD-AF45-D638B8D05790}" srcOrd="1" destOrd="0" presId="urn:microsoft.com/office/officeart/2018/2/layout/IconVerticalSolidList"/>
    <dgm:cxn modelId="{5D2B48D5-B540-473F-8F2F-A2DE8D13D59B}" type="presParOf" srcId="{C683EF9D-5953-42F1-96A8-68D0267F4BA1}" destId="{2F2D24B8-E426-4EB1-B171-DBF1A158C87F}" srcOrd="2" destOrd="0" presId="urn:microsoft.com/office/officeart/2018/2/layout/IconVerticalSolidList"/>
    <dgm:cxn modelId="{3E4A4312-A415-4680-9420-DE55175077E7}" type="presParOf" srcId="{C683EF9D-5953-42F1-96A8-68D0267F4BA1}" destId="{CF7EFD01-3F7E-4998-8794-2235B0BC4E32}" srcOrd="3" destOrd="0" presId="urn:microsoft.com/office/officeart/2018/2/layout/IconVerticalSolidList"/>
    <dgm:cxn modelId="{B1954CE1-5804-4CD6-A127-1D3E3DA1C413}" type="presParOf" srcId="{C683EF9D-5953-42F1-96A8-68D0267F4BA1}" destId="{EA5FA583-3FF9-46EB-8CBE-964265D9D01F}" srcOrd="4" destOrd="0" presId="urn:microsoft.com/office/officeart/2018/2/layout/IconVerticalSolidList"/>
    <dgm:cxn modelId="{08E5016E-B3E3-4091-9FEF-2836FC3B1C69}" type="presParOf" srcId="{EE989046-E755-428F-A6CB-DFF58F623484}" destId="{876BC15B-9597-4376-8AD3-98A0213D4355}" srcOrd="1" destOrd="0" presId="urn:microsoft.com/office/officeart/2018/2/layout/IconVerticalSolidList"/>
    <dgm:cxn modelId="{99AF6E60-1B58-470C-803F-4FDBFA0EFA2A}" type="presParOf" srcId="{EE989046-E755-428F-A6CB-DFF58F623484}" destId="{ECC85C8E-E9C1-4EB9-A92D-69C3B6D63F56}" srcOrd="2" destOrd="0" presId="urn:microsoft.com/office/officeart/2018/2/layout/IconVerticalSolidList"/>
    <dgm:cxn modelId="{FD4BCD78-6921-48F0-B608-91BD402995BC}" type="presParOf" srcId="{ECC85C8E-E9C1-4EB9-A92D-69C3B6D63F56}" destId="{F0C551DA-BFD5-44E9-BC80-F413EEC700D9}" srcOrd="0" destOrd="0" presId="urn:microsoft.com/office/officeart/2018/2/layout/IconVerticalSolidList"/>
    <dgm:cxn modelId="{1B1223CB-9B38-49AB-A638-0BD621B2724E}" type="presParOf" srcId="{ECC85C8E-E9C1-4EB9-A92D-69C3B6D63F56}" destId="{C4501228-24D0-4FE8-9779-B27794C42232}" srcOrd="1" destOrd="0" presId="urn:microsoft.com/office/officeart/2018/2/layout/IconVerticalSolidList"/>
    <dgm:cxn modelId="{D1082CA7-2FBB-4B53-99C3-B4068E0FDAF8}" type="presParOf" srcId="{ECC85C8E-E9C1-4EB9-A92D-69C3B6D63F56}" destId="{5DA8CE67-CEFD-4AB9-938D-D9759C350AD1}" srcOrd="2" destOrd="0" presId="urn:microsoft.com/office/officeart/2018/2/layout/IconVerticalSolidList"/>
    <dgm:cxn modelId="{7CC78157-6CB5-47F9-B75E-662A5D756149}" type="presParOf" srcId="{ECC85C8E-E9C1-4EB9-A92D-69C3B6D63F56}" destId="{94FBE64B-E453-4E2C-959C-28CB7F3B7EB8}" srcOrd="3" destOrd="0" presId="urn:microsoft.com/office/officeart/2018/2/layout/IconVerticalSolidList"/>
    <dgm:cxn modelId="{E7AC6C29-78CE-411B-BF13-C287856A5E82}" type="presParOf" srcId="{EE989046-E755-428F-A6CB-DFF58F623484}" destId="{ACBA5A07-1D87-4C7C-88D5-DCC1F5CA3CA1}" srcOrd="3" destOrd="0" presId="urn:microsoft.com/office/officeart/2018/2/layout/IconVerticalSolidList"/>
    <dgm:cxn modelId="{E340A7F9-64B7-4463-9F37-64F9F7E79CF9}" type="presParOf" srcId="{EE989046-E755-428F-A6CB-DFF58F623484}" destId="{21FB6FFE-2A2E-4603-B86A-659C8383C3B5}" srcOrd="4" destOrd="0" presId="urn:microsoft.com/office/officeart/2018/2/layout/IconVerticalSolidList"/>
    <dgm:cxn modelId="{F52EAAC2-BD76-4982-89ED-C845FD260C15}" type="presParOf" srcId="{21FB6FFE-2A2E-4603-B86A-659C8383C3B5}" destId="{9CCAFF2F-EED1-4E14-94EC-8527D4421925}" srcOrd="0" destOrd="0" presId="urn:microsoft.com/office/officeart/2018/2/layout/IconVerticalSolidList"/>
    <dgm:cxn modelId="{C2B55CAF-B497-41E3-835A-2D40967F1400}" type="presParOf" srcId="{21FB6FFE-2A2E-4603-B86A-659C8383C3B5}" destId="{9AF9958E-7828-490B-A0EE-1F5327FF7C2B}" srcOrd="1" destOrd="0" presId="urn:microsoft.com/office/officeart/2018/2/layout/IconVerticalSolidList"/>
    <dgm:cxn modelId="{118771F5-727E-4046-8272-4B64837E2492}" type="presParOf" srcId="{21FB6FFE-2A2E-4603-B86A-659C8383C3B5}" destId="{93B3D6F5-526B-479B-A5BD-327B042EB621}" srcOrd="2" destOrd="0" presId="urn:microsoft.com/office/officeart/2018/2/layout/IconVerticalSolidList"/>
    <dgm:cxn modelId="{D0354166-4414-4B76-A0B1-DE25C466867D}" type="presParOf" srcId="{21FB6FFE-2A2E-4603-B86A-659C8383C3B5}" destId="{494A85B3-D3E0-4A64-99B6-742833C8500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C2FDD-5D1E-44F1-A3BC-6C19BD446CBD}">
      <dsp:nvSpPr>
        <dsp:cNvPr id="0" name=""/>
        <dsp:cNvSpPr/>
      </dsp:nvSpPr>
      <dsp:spPr>
        <a:xfrm>
          <a:off x="0" y="4592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C6541-469D-4E93-A8A9-FED60A04944A}">
      <dsp:nvSpPr>
        <dsp:cNvPr id="0" name=""/>
        <dsp:cNvSpPr/>
      </dsp:nvSpPr>
      <dsp:spPr>
        <a:xfrm>
          <a:off x="295926" y="224703"/>
          <a:ext cx="538048" cy="5380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2EDB1-EF15-4DBC-AF67-FAC277EB8FC2}">
      <dsp:nvSpPr>
        <dsp:cNvPr id="0" name=""/>
        <dsp:cNvSpPr/>
      </dsp:nvSpPr>
      <dsp:spPr>
        <a:xfrm>
          <a:off x="1129902" y="4592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Varianta 4 je pro uživatele s předplatným.</a:t>
          </a:r>
          <a:endParaRPr lang="en-US" sz="1900" kern="1200"/>
        </a:p>
      </dsp:txBody>
      <dsp:txXfrm>
        <a:off x="1129902" y="4592"/>
        <a:ext cx="5171698" cy="978270"/>
      </dsp:txXfrm>
    </dsp:sp>
    <dsp:sp modelId="{C29D3122-B33F-4EC0-BB56-15233026E823}">
      <dsp:nvSpPr>
        <dsp:cNvPr id="0" name=""/>
        <dsp:cNvSpPr/>
      </dsp:nvSpPr>
      <dsp:spPr>
        <a:xfrm>
          <a:off x="0" y="1227431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6E54D-A300-458C-BBF7-7592DAAD4907}">
      <dsp:nvSpPr>
        <dsp:cNvPr id="0" name=""/>
        <dsp:cNvSpPr/>
      </dsp:nvSpPr>
      <dsp:spPr>
        <a:xfrm>
          <a:off x="295926" y="1447541"/>
          <a:ext cx="538048" cy="5380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37575-E921-4864-9A9D-25F9BA3936AB}">
      <dsp:nvSpPr>
        <dsp:cNvPr id="0" name=""/>
        <dsp:cNvSpPr/>
      </dsp:nvSpPr>
      <dsp:spPr>
        <a:xfrm>
          <a:off x="1129902" y="1227431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Nabízí novější jazykové modely.</a:t>
          </a:r>
          <a:endParaRPr lang="en-US" sz="1900" kern="1200"/>
        </a:p>
      </dsp:txBody>
      <dsp:txXfrm>
        <a:off x="1129902" y="1227431"/>
        <a:ext cx="5171698" cy="978270"/>
      </dsp:txXfrm>
    </dsp:sp>
    <dsp:sp modelId="{5838F94E-99F9-48E3-B6F6-D2784854F5F6}">
      <dsp:nvSpPr>
        <dsp:cNvPr id="0" name=""/>
        <dsp:cNvSpPr/>
      </dsp:nvSpPr>
      <dsp:spPr>
        <a:xfrm>
          <a:off x="0" y="2450269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9A151-A671-49F3-AD12-2C20A2623DAF}">
      <dsp:nvSpPr>
        <dsp:cNvPr id="0" name=""/>
        <dsp:cNvSpPr/>
      </dsp:nvSpPr>
      <dsp:spPr>
        <a:xfrm>
          <a:off x="295926" y="2670380"/>
          <a:ext cx="538048" cy="5380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ACD11-D5DA-45E6-BA81-B68AE54A5789}">
      <dsp:nvSpPr>
        <dsp:cNvPr id="0" name=""/>
        <dsp:cNvSpPr/>
      </dsp:nvSpPr>
      <dsp:spPr>
        <a:xfrm>
          <a:off x="1129902" y="2450269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Umožňuje vkládat soubory a vyžádat si analýzu, případně vést diskuzi o tématu souboru.</a:t>
          </a:r>
          <a:endParaRPr lang="en-US" sz="1900" kern="1200"/>
        </a:p>
      </dsp:txBody>
      <dsp:txXfrm>
        <a:off x="1129902" y="2450269"/>
        <a:ext cx="5171698" cy="978270"/>
      </dsp:txXfrm>
    </dsp:sp>
    <dsp:sp modelId="{5B9B66CD-448D-42FD-952C-EA14F82CB56F}">
      <dsp:nvSpPr>
        <dsp:cNvPr id="0" name=""/>
        <dsp:cNvSpPr/>
      </dsp:nvSpPr>
      <dsp:spPr>
        <a:xfrm>
          <a:off x="0" y="3673107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D8E54-C204-4DEF-A067-6F1BAD9302E5}">
      <dsp:nvSpPr>
        <dsp:cNvPr id="0" name=""/>
        <dsp:cNvSpPr/>
      </dsp:nvSpPr>
      <dsp:spPr>
        <a:xfrm>
          <a:off x="295926" y="3893218"/>
          <a:ext cx="538048" cy="5380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8E303-CC4D-455A-89EC-2350703C3EDB}">
      <dsp:nvSpPr>
        <dsp:cNvPr id="0" name=""/>
        <dsp:cNvSpPr/>
      </dsp:nvSpPr>
      <dsp:spPr>
        <a:xfrm>
          <a:off x="1129902" y="3673107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Generování obrázků.</a:t>
          </a:r>
          <a:endParaRPr lang="en-US" sz="1900" kern="1200"/>
        </a:p>
      </dsp:txBody>
      <dsp:txXfrm>
        <a:off x="1129902" y="3673107"/>
        <a:ext cx="5171698" cy="978270"/>
      </dsp:txXfrm>
    </dsp:sp>
    <dsp:sp modelId="{67382AFC-A210-4EAC-9134-B6203ED94267}">
      <dsp:nvSpPr>
        <dsp:cNvPr id="0" name=""/>
        <dsp:cNvSpPr/>
      </dsp:nvSpPr>
      <dsp:spPr>
        <a:xfrm>
          <a:off x="0" y="4895945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E42E9-B860-4F8B-B881-813181D15B90}">
      <dsp:nvSpPr>
        <dsp:cNvPr id="0" name=""/>
        <dsp:cNvSpPr/>
      </dsp:nvSpPr>
      <dsp:spPr>
        <a:xfrm>
          <a:off x="295926" y="5116056"/>
          <a:ext cx="538048" cy="5380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370F1-461E-4199-8F8C-DD37E7243FE9}">
      <dsp:nvSpPr>
        <dsp:cNvPr id="0" name=""/>
        <dsp:cNvSpPr/>
      </dsp:nvSpPr>
      <dsp:spPr>
        <a:xfrm>
          <a:off x="1129902" y="4895945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Umí prohledat internet pomocí vyhledávače bing a nalézt pro Vás relevantní informace.</a:t>
          </a:r>
          <a:endParaRPr lang="en-US" sz="1900" kern="1200"/>
        </a:p>
      </dsp:txBody>
      <dsp:txXfrm>
        <a:off x="1129902" y="4895945"/>
        <a:ext cx="5171698" cy="978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35A31-3107-4145-B9FA-34DE544230BD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5608B-FDDF-471F-8968-65D8950E5BD4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5EA22-961B-4FF6-838D-57397F41C2AC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Tome.app – tvorba prezentací na zvolené téma.</a:t>
          </a:r>
          <a:endParaRPr lang="en-US" sz="1400" kern="1200"/>
        </a:p>
      </dsp:txBody>
      <dsp:txXfrm>
        <a:off x="1172126" y="908559"/>
        <a:ext cx="2114937" cy="897246"/>
      </dsp:txXfrm>
    </dsp:sp>
    <dsp:sp modelId="{F762CC57-DEB5-4812-97D1-38C1D71744F1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4B399-2A00-4881-BA29-A301A998C441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3DCB5-D754-485C-B4AC-7D667E4DBCA8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Elicit – vyhledávání vědeckých článků s generováním souhrnů.</a:t>
          </a:r>
          <a:endParaRPr lang="en-US" sz="1400" kern="1200"/>
        </a:p>
      </dsp:txBody>
      <dsp:txXfrm>
        <a:off x="4745088" y="908559"/>
        <a:ext cx="2114937" cy="897246"/>
      </dsp:txXfrm>
    </dsp:sp>
    <dsp:sp modelId="{16C6E7DB-E9A5-4A13-B500-DB3F577825D1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91C3D-2381-4FE9-AD9B-AE8945A1C29C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EF807-7584-4D55-AF0E-4744ED6D1490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Consensus – obdobně jako elicit.</a:t>
          </a:r>
          <a:endParaRPr lang="en-US" sz="1400" kern="1200"/>
        </a:p>
      </dsp:txBody>
      <dsp:txXfrm>
        <a:off x="8318049" y="908559"/>
        <a:ext cx="2114937" cy="897246"/>
      </dsp:txXfrm>
    </dsp:sp>
    <dsp:sp modelId="{4C80AED5-4E09-4558-BF8D-D89E4412D43B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95551-47F0-476B-9012-5CE70D57C5B4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8D3D9-80C5-4DE7-9108-9D005BF97F85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Gradescope – možný nástin budoucnosti, jak bude probíhat zadávání úloh a hodnocení.</a:t>
          </a:r>
          <a:endParaRPr lang="en-US" sz="1400" kern="1200"/>
        </a:p>
      </dsp:txBody>
      <dsp:txXfrm>
        <a:off x="1172126" y="2545532"/>
        <a:ext cx="2114937" cy="897246"/>
      </dsp:txXfrm>
    </dsp:sp>
    <dsp:sp modelId="{4A8BFD38-B28A-4F6A-BB43-59D5DE1FF25A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02E94-AA94-4C94-80CC-D86F99C69AB9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13940-7C85-4F24-85FC-C9211D3C78F2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Deeply – nadstavba nad ChatGPT určená pro e-commerce.</a:t>
          </a:r>
          <a:endParaRPr lang="en-US" sz="1400" kern="1200"/>
        </a:p>
      </dsp:txBody>
      <dsp:txXfrm>
        <a:off x="4745088" y="2545532"/>
        <a:ext cx="2114937" cy="897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2FBE4-F6D6-4273-9659-2435F0D59EC9}">
      <dsp:nvSpPr>
        <dsp:cNvPr id="0" name=""/>
        <dsp:cNvSpPr/>
      </dsp:nvSpPr>
      <dsp:spPr>
        <a:xfrm>
          <a:off x="627750" y="1109721"/>
          <a:ext cx="670359" cy="6703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7F16F-8DEE-455A-93D6-F85317CB3796}">
      <dsp:nvSpPr>
        <dsp:cNvPr id="0" name=""/>
        <dsp:cNvSpPr/>
      </dsp:nvSpPr>
      <dsp:spPr>
        <a:xfrm>
          <a:off x="5273" y="1864935"/>
          <a:ext cx="1915312" cy="58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/>
            <a:t>Nejefektivnější forma učení je formou dialogu.</a:t>
          </a:r>
          <a:endParaRPr lang="en-US" sz="1400" kern="1200"/>
        </a:p>
      </dsp:txBody>
      <dsp:txXfrm>
        <a:off x="5273" y="1864935"/>
        <a:ext cx="1915312" cy="586377"/>
      </dsp:txXfrm>
    </dsp:sp>
    <dsp:sp modelId="{8703B9CA-9ED2-43DD-BAD3-258BDD38EFE4}">
      <dsp:nvSpPr>
        <dsp:cNvPr id="0" name=""/>
        <dsp:cNvSpPr/>
      </dsp:nvSpPr>
      <dsp:spPr>
        <a:xfrm>
          <a:off x="5273" y="2490780"/>
          <a:ext cx="1915312" cy="59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Typická přednáška a cvičení: </a:t>
          </a:r>
          <a:endParaRPr lang="en-US" sz="1100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1 učitel vs. 10-500 studentů.</a:t>
          </a:r>
          <a:endParaRPr lang="en-US" sz="1100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Dialog s AI 1:1.</a:t>
          </a:r>
          <a:endParaRPr lang="en-US" sz="1100" kern="1200"/>
        </a:p>
      </dsp:txBody>
      <dsp:txXfrm>
        <a:off x="5273" y="2490780"/>
        <a:ext cx="1915312" cy="592303"/>
      </dsp:txXfrm>
    </dsp:sp>
    <dsp:sp modelId="{0A43E4CC-23CE-41FF-A3F6-459A8695AB78}">
      <dsp:nvSpPr>
        <dsp:cNvPr id="0" name=""/>
        <dsp:cNvSpPr/>
      </dsp:nvSpPr>
      <dsp:spPr>
        <a:xfrm>
          <a:off x="2878242" y="1109721"/>
          <a:ext cx="670359" cy="6703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58D6A-F50B-4DBB-B783-3AED30C88CCC}">
      <dsp:nvSpPr>
        <dsp:cNvPr id="0" name=""/>
        <dsp:cNvSpPr/>
      </dsp:nvSpPr>
      <dsp:spPr>
        <a:xfrm>
          <a:off x="2255766" y="1864935"/>
          <a:ext cx="1915312" cy="58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/>
            <a:t>Vytvoření kontrolních otázek k přednáškám.</a:t>
          </a:r>
          <a:endParaRPr lang="en-US" sz="1400" kern="1200"/>
        </a:p>
      </dsp:txBody>
      <dsp:txXfrm>
        <a:off x="2255766" y="1864935"/>
        <a:ext cx="1915312" cy="586377"/>
      </dsp:txXfrm>
    </dsp:sp>
    <dsp:sp modelId="{F0049C10-1CEA-4A2B-98F9-EC1E36D4C5B4}">
      <dsp:nvSpPr>
        <dsp:cNvPr id="0" name=""/>
        <dsp:cNvSpPr/>
      </dsp:nvSpPr>
      <dsp:spPr>
        <a:xfrm>
          <a:off x="2255766" y="2490780"/>
          <a:ext cx="1915312" cy="59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FE499-AF30-48E1-A6BE-A5FAB43084EB}">
      <dsp:nvSpPr>
        <dsp:cNvPr id="0" name=""/>
        <dsp:cNvSpPr/>
      </dsp:nvSpPr>
      <dsp:spPr>
        <a:xfrm>
          <a:off x="5128734" y="1109721"/>
          <a:ext cx="670359" cy="6703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3C112-1C4A-43B3-A654-D644D68B680F}">
      <dsp:nvSpPr>
        <dsp:cNvPr id="0" name=""/>
        <dsp:cNvSpPr/>
      </dsp:nvSpPr>
      <dsp:spPr>
        <a:xfrm>
          <a:off x="4506258" y="1864935"/>
          <a:ext cx="1915312" cy="58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/>
            <a:t>Vytváření variant zadání písemek a úkolů.</a:t>
          </a:r>
          <a:endParaRPr lang="en-US" sz="1400" kern="1200"/>
        </a:p>
      </dsp:txBody>
      <dsp:txXfrm>
        <a:off x="4506258" y="1864935"/>
        <a:ext cx="1915312" cy="586377"/>
      </dsp:txXfrm>
    </dsp:sp>
    <dsp:sp modelId="{FBD4CDD3-DFF0-4BCE-8B93-B8CB3C6D389B}">
      <dsp:nvSpPr>
        <dsp:cNvPr id="0" name=""/>
        <dsp:cNvSpPr/>
      </dsp:nvSpPr>
      <dsp:spPr>
        <a:xfrm>
          <a:off x="4506258" y="2490780"/>
          <a:ext cx="1915312" cy="59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8EC87-5B0F-422A-9A87-E74FB7CB9D16}">
      <dsp:nvSpPr>
        <dsp:cNvPr id="0" name=""/>
        <dsp:cNvSpPr/>
      </dsp:nvSpPr>
      <dsp:spPr>
        <a:xfrm>
          <a:off x="7379227" y="1109721"/>
          <a:ext cx="670359" cy="6703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15033-C289-43FD-8AA7-A4B66E349964}">
      <dsp:nvSpPr>
        <dsp:cNvPr id="0" name=""/>
        <dsp:cNvSpPr/>
      </dsp:nvSpPr>
      <dsp:spPr>
        <a:xfrm>
          <a:off x="6756750" y="1864935"/>
          <a:ext cx="1915312" cy="58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/>
            <a:t>Zpětná vazba k pochopení vysvětlené problematiky.</a:t>
          </a:r>
          <a:endParaRPr lang="en-US" sz="1400" kern="1200"/>
        </a:p>
      </dsp:txBody>
      <dsp:txXfrm>
        <a:off x="6756750" y="1864935"/>
        <a:ext cx="1915312" cy="586377"/>
      </dsp:txXfrm>
    </dsp:sp>
    <dsp:sp modelId="{1F2EA5E6-42FD-4E34-BDE7-B6AE0429039C}">
      <dsp:nvSpPr>
        <dsp:cNvPr id="0" name=""/>
        <dsp:cNvSpPr/>
      </dsp:nvSpPr>
      <dsp:spPr>
        <a:xfrm>
          <a:off x="6756750" y="2490780"/>
          <a:ext cx="1915312" cy="59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F6800-4CB4-4E54-A27C-F6BD531526B2}">
      <dsp:nvSpPr>
        <dsp:cNvPr id="0" name=""/>
        <dsp:cNvSpPr/>
      </dsp:nvSpPr>
      <dsp:spPr>
        <a:xfrm>
          <a:off x="9629719" y="1109721"/>
          <a:ext cx="670359" cy="67035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C8149-5ABD-4737-8504-65ADED95C37F}">
      <dsp:nvSpPr>
        <dsp:cNvPr id="0" name=""/>
        <dsp:cNvSpPr/>
      </dsp:nvSpPr>
      <dsp:spPr>
        <a:xfrm>
          <a:off x="9007242" y="1864935"/>
          <a:ext cx="1915312" cy="58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/>
            <a:t>Vytváření výukových materiálů.</a:t>
          </a:r>
          <a:endParaRPr lang="en-US" sz="1400" kern="1200"/>
        </a:p>
      </dsp:txBody>
      <dsp:txXfrm>
        <a:off x="9007242" y="1864935"/>
        <a:ext cx="1915312" cy="586377"/>
      </dsp:txXfrm>
    </dsp:sp>
    <dsp:sp modelId="{A690873B-F2E2-40D9-8D30-4B7A2324AEC3}">
      <dsp:nvSpPr>
        <dsp:cNvPr id="0" name=""/>
        <dsp:cNvSpPr/>
      </dsp:nvSpPr>
      <dsp:spPr>
        <a:xfrm>
          <a:off x="9007242" y="2490780"/>
          <a:ext cx="1915312" cy="59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1B3C8-543C-413E-B3AD-DE9B9937E74E}">
      <dsp:nvSpPr>
        <dsp:cNvPr id="0" name=""/>
        <dsp:cNvSpPr/>
      </dsp:nvSpPr>
      <dsp:spPr>
        <a:xfrm>
          <a:off x="0" y="511"/>
          <a:ext cx="10927829" cy="1197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B7121-D09D-45CD-AF45-D638B8D05790}">
      <dsp:nvSpPr>
        <dsp:cNvPr id="0" name=""/>
        <dsp:cNvSpPr/>
      </dsp:nvSpPr>
      <dsp:spPr>
        <a:xfrm>
          <a:off x="362289" y="269983"/>
          <a:ext cx="658708" cy="6587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EFD01-3F7E-4998-8794-2235B0BC4E32}">
      <dsp:nvSpPr>
        <dsp:cNvPr id="0" name=""/>
        <dsp:cNvSpPr/>
      </dsp:nvSpPr>
      <dsp:spPr>
        <a:xfrm>
          <a:off x="1383287" y="511"/>
          <a:ext cx="4917523" cy="1197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1" tIns="126751" rIns="126751" bIns="1267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ChatGPT 5</a:t>
          </a:r>
          <a:endParaRPr lang="en-US" sz="2500" kern="1200"/>
        </a:p>
      </dsp:txBody>
      <dsp:txXfrm>
        <a:off x="1383287" y="511"/>
        <a:ext cx="4917523" cy="1197651"/>
      </dsp:txXfrm>
    </dsp:sp>
    <dsp:sp modelId="{EA5FA583-3FF9-46EB-8CBE-964265D9D01F}">
      <dsp:nvSpPr>
        <dsp:cNvPr id="0" name=""/>
        <dsp:cNvSpPr/>
      </dsp:nvSpPr>
      <dsp:spPr>
        <a:xfrm>
          <a:off x="6300810" y="511"/>
          <a:ext cx="4627018" cy="1197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1" tIns="126751" rIns="126751" bIns="1267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Personalizovaný pomocník.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Multimodalita – zpracování textů, obrazu, videa a zvuku.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Rozvoj nástrojů pro tvorbu materiálů.</a:t>
          </a:r>
          <a:endParaRPr lang="en-US" sz="1400" kern="1200"/>
        </a:p>
      </dsp:txBody>
      <dsp:txXfrm>
        <a:off x="6300810" y="511"/>
        <a:ext cx="4627018" cy="1197651"/>
      </dsp:txXfrm>
    </dsp:sp>
    <dsp:sp modelId="{F0C551DA-BFD5-44E9-BC80-F413EEC700D9}">
      <dsp:nvSpPr>
        <dsp:cNvPr id="0" name=""/>
        <dsp:cNvSpPr/>
      </dsp:nvSpPr>
      <dsp:spPr>
        <a:xfrm>
          <a:off x="0" y="1497576"/>
          <a:ext cx="10927829" cy="1197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01228-24D0-4FE8-9779-B27794C42232}">
      <dsp:nvSpPr>
        <dsp:cNvPr id="0" name=""/>
        <dsp:cNvSpPr/>
      </dsp:nvSpPr>
      <dsp:spPr>
        <a:xfrm>
          <a:off x="362289" y="1767048"/>
          <a:ext cx="658708" cy="6587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BE64B-E453-4E2C-959C-28CB7F3B7EB8}">
      <dsp:nvSpPr>
        <dsp:cNvPr id="0" name=""/>
        <dsp:cNvSpPr/>
      </dsp:nvSpPr>
      <dsp:spPr>
        <a:xfrm>
          <a:off x="1383287" y="1497576"/>
          <a:ext cx="9544541" cy="1197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1" tIns="126751" rIns="126751" bIns="1267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MS Office Copilot – v ČR březen 2024.</a:t>
          </a:r>
          <a:endParaRPr lang="en-US" sz="2500" kern="1200"/>
        </a:p>
      </dsp:txBody>
      <dsp:txXfrm>
        <a:off x="1383287" y="1497576"/>
        <a:ext cx="9544541" cy="1197651"/>
      </dsp:txXfrm>
    </dsp:sp>
    <dsp:sp modelId="{9CCAFF2F-EED1-4E14-94EC-8527D4421925}">
      <dsp:nvSpPr>
        <dsp:cNvPr id="0" name=""/>
        <dsp:cNvSpPr/>
      </dsp:nvSpPr>
      <dsp:spPr>
        <a:xfrm>
          <a:off x="0" y="2994641"/>
          <a:ext cx="10927829" cy="11976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9958E-7828-490B-A0EE-1F5327FF7C2B}">
      <dsp:nvSpPr>
        <dsp:cNvPr id="0" name=""/>
        <dsp:cNvSpPr/>
      </dsp:nvSpPr>
      <dsp:spPr>
        <a:xfrm>
          <a:off x="362289" y="3264113"/>
          <a:ext cx="658708" cy="6587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A85B3-D3E0-4A64-99B6-742833C85007}">
      <dsp:nvSpPr>
        <dsp:cNvPr id="0" name=""/>
        <dsp:cNvSpPr/>
      </dsp:nvSpPr>
      <dsp:spPr>
        <a:xfrm>
          <a:off x="1383287" y="2994641"/>
          <a:ext cx="9544541" cy="1197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1" tIns="126751" rIns="126751" bIns="1267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Generování videa.</a:t>
          </a:r>
          <a:endParaRPr lang="en-US" sz="2500" kern="1200"/>
        </a:p>
      </dsp:txBody>
      <dsp:txXfrm>
        <a:off x="1383287" y="2994641"/>
        <a:ext cx="9544541" cy="1197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CF69F-1A17-CDD3-B1E2-A8C045CFB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3911D6-BC0A-9E4A-1855-EF9B66C05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1AD204-B54B-603F-1612-D457A7D08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5CCFD4-F168-018A-A7F8-067FEF67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8FEC7C-3957-CA01-D407-C0238DBC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5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5E97E-EDF0-CC46-B0F7-94C42E1D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00110B-C838-3E42-4F07-CD7547B2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1CE8D-F7F1-6FFE-75F4-219A2AF7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302F3B-03F5-3412-4F15-499D570F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02901B-7734-1D8A-B495-78B585B3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5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0BE9532-2969-4878-6FDE-FFB1BE0A7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704A6B-4D55-D696-A1F4-41EECE1CF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5B99EC-FE33-3669-3731-C9D31C0D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988E7E-6E08-517B-F9C5-D78C174B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C15195-2E21-886D-C229-8EF3FC93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06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68483-851F-35E0-EEEC-023D92635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1C3D0-B5F2-88C7-586C-9B8C32797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8061A4-88F0-EED8-E849-48749199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5BFA09-25F8-B022-7CF5-D078ED46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9A2E6B-134E-5ECF-0B34-C8CED062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69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5A500-0BA1-4D3F-CE24-22EF2D16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ECDB16-BAE7-054A-FFFF-BCEF6826A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A772DE-BE43-0F58-647C-2DE629A1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0DFA6A-EDAE-6B2D-9D9C-C73F55B0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CA54F6-13A7-2CDD-8733-06C945B1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18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B8FF1-21B1-F9BF-D307-74882952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55D4E0-ECE6-B617-F981-9D2C5AB1B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457E83-867F-87C1-97AE-25338BC0B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41F47E-8749-BE1E-9D93-2B5815EE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A669DE-FB2C-DC32-BF90-D9B33260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F0360D-BCF1-1784-A39C-186094B3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11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1B55D-4290-EED6-226D-48380B65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133011-3367-DF9A-82D7-0CC369102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C47E2E-58DB-24A0-7800-B51C71592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5D9F32-F616-5E4F-D60B-6F844EA79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EF427E-8CB7-6A0E-054A-1CE8A6311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347E7E2-BAF9-4969-9FDC-55FB20036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84C482-9D59-431E-46A9-2F419BA6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D5CF6FE-FB62-1CEE-4AE8-118EDF92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37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CEAA0-5569-3BCF-C196-E4E912ECE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2F4E1B-D3F3-BD3A-CC49-76C4C0CD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1D75D1C-66F0-2E63-2335-D58A123D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8F88B6-4CD5-3BAF-DE4D-4CCC330D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9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EBF8EF-7279-4D6E-EC63-25438DCC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58DF3E-62BF-54F9-9541-E5418E59E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C0EA40-73FB-5281-C49B-B9FA577A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1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79685-3641-6D9E-FA21-668E8137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0A235-5B07-BF2D-7E5A-6E8229DCF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FACB3E-7B18-021D-20FC-5D29D2CA6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747FB6-9DC4-375A-038B-F9F435B1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C531EB-67B4-9629-8408-63B6A9E9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4D86B2-CE2C-8745-ADC3-418ABDA6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55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77D72-82E7-1EAF-EE8C-8ABE26935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6EEE336-4D63-7C0B-E36B-1A368C06D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EB6340-E47B-52D7-EF41-ED1CC3EB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4B3378-5FCB-66B5-C738-C1FE859D0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2921C9-402C-49C5-E566-81C530B8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9CA3CE-3E91-DF7A-B953-75F807F7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2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21FB2D-ED39-D501-8897-772877BA1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3D6AED-340F-6808-F675-2EF6AEB78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1E4789-A009-AD65-EDD0-E35E4CB1F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39A0A-AE4B-439D-80B6-80DF78BDE039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1E72E1-E06B-3625-6B2A-0462AD2E4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3D177-F141-B2E5-0BD7-43FE457FD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09745-51A2-4256-B61C-9BD466B0A4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1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2F5F8-8926-77FF-21A7-A9E0452F4C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Umělá Inteligence</a:t>
            </a:r>
            <a:br>
              <a:rPr lang="en-US"/>
            </a:br>
            <a:r>
              <a:rPr lang="en-US"/>
              <a:t>pro V</a:t>
            </a:r>
            <a:r>
              <a:rPr lang="cs-CZ"/>
              <a:t>ýuku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2CD609-F55D-63E2-4339-61682B856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14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6D6EB5-0CBA-9093-BE1F-7D56A595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/>
              <a:t>Překlady textů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2A6D7C-C415-9A64-7788-BC80A7D82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2200"/>
              <a:t>Deepl.com</a:t>
            </a:r>
            <a:endParaRPr lang="en-US" sz="2200"/>
          </a:p>
          <a:p>
            <a:r>
              <a:rPr lang="en-US" sz="2200"/>
              <a:t>Na neuronov</a:t>
            </a:r>
            <a:r>
              <a:rPr lang="cs-CZ" sz="2200"/>
              <a:t>ých sítích založený překladač</a:t>
            </a:r>
          </a:p>
          <a:p>
            <a:r>
              <a:rPr lang="cs-CZ" sz="2200"/>
              <a:t>V online i desktopové verzi</a:t>
            </a:r>
          </a:p>
          <a:p>
            <a:r>
              <a:rPr lang="en-US" sz="2200"/>
              <a:t>Let's try deepl in practice.</a:t>
            </a:r>
            <a:endParaRPr lang="cs-CZ" sz="2200"/>
          </a:p>
        </p:txBody>
      </p:sp>
      <p:pic>
        <p:nvPicPr>
          <p:cNvPr id="2050" name="Picture 2" descr="DeepL | F-Droid - Free and Open Source Android App Repository">
            <a:extLst>
              <a:ext uri="{FF2B5EF4-FFF2-40B4-BE49-F238E27FC236}">
                <a16:creationId xmlns:a16="http://schemas.microsoft.com/office/drawing/2014/main" id="{61AD1ABA-8FEB-683C-DA66-40D8AB2BD4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50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DD00D-7D8D-36F9-68C7-69707B1A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err="1"/>
              <a:t>ChatGPT</a:t>
            </a:r>
            <a:r>
              <a:rPr lang="cs-CZ" sz="5400"/>
              <a:t> – základ všeho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A14B761-5513-BB71-A4DB-B59372AC08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60" y="3119030"/>
            <a:ext cx="1425677" cy="142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sensus: AI Search Engine for Research">
            <a:extLst>
              <a:ext uri="{FF2B5EF4-FFF2-40B4-BE49-F238E27FC236}">
                <a16:creationId xmlns:a16="http://schemas.microsoft.com/office/drawing/2014/main" id="{133A92A6-C9AE-39C6-37F2-6A1DDDE86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30" y="1808391"/>
            <a:ext cx="2198468" cy="114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ome Puts AI to Work With First-Ever Generative">
            <a:extLst>
              <a:ext uri="{FF2B5EF4-FFF2-40B4-BE49-F238E27FC236}">
                <a16:creationId xmlns:a16="http://schemas.microsoft.com/office/drawing/2014/main" id="{5EA2B5CA-18F0-6445-E69E-0AE6B0F5F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019" y="1690688"/>
            <a:ext cx="1841705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licit Blog">
            <a:extLst>
              <a:ext uri="{FF2B5EF4-FFF2-40B4-BE49-F238E27FC236}">
                <a16:creationId xmlns:a16="http://schemas.microsoft.com/office/drawing/2014/main" id="{EA2B36F1-6B88-2E6D-545B-586EB6654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63" y="3845611"/>
            <a:ext cx="2770239" cy="112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radescope | Academic Technology for FAS">
            <a:extLst>
              <a:ext uri="{FF2B5EF4-FFF2-40B4-BE49-F238E27FC236}">
                <a16:creationId xmlns:a16="http://schemas.microsoft.com/office/drawing/2014/main" id="{18624840-321E-768C-8683-7F6C8B9A1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047" y="3561998"/>
            <a:ext cx="1688690" cy="16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eeply.cz">
            <a:extLst>
              <a:ext uri="{FF2B5EF4-FFF2-40B4-BE49-F238E27FC236}">
                <a16:creationId xmlns:a16="http://schemas.microsoft.com/office/drawing/2014/main" id="{99E8A5BD-6DAF-E120-E1F6-0F3B37DF2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898" y="4869363"/>
            <a:ext cx="1592826" cy="159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00AD13A-CA6C-7869-325E-3825F357AA0D}"/>
              </a:ext>
            </a:extLst>
          </p:cNvPr>
          <p:cNvSpPr txBox="1"/>
          <p:nvPr/>
        </p:nvSpPr>
        <p:spPr>
          <a:xfrm>
            <a:off x="8515898" y="6331274"/>
            <a:ext cx="159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/>
              <a:t>DEEPLY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4D408C43-1D78-BBAF-203D-3E42205F2A02}"/>
              </a:ext>
            </a:extLst>
          </p:cNvPr>
          <p:cNvCxnSpPr>
            <a:cxnSpLocks/>
            <a:stCxn id="1032" idx="3"/>
            <a:endCxn id="1026" idx="1"/>
          </p:cNvCxnSpPr>
          <p:nvPr/>
        </p:nvCxnSpPr>
        <p:spPr>
          <a:xfrm flipV="1">
            <a:off x="3353502" y="3831869"/>
            <a:ext cx="2097958" cy="5744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045B23F-35D8-8AF2-E510-766FFC941286}"/>
              </a:ext>
            </a:extLst>
          </p:cNvPr>
          <p:cNvCxnSpPr>
            <a:stCxn id="1028" idx="3"/>
            <a:endCxn id="1026" idx="1"/>
          </p:cNvCxnSpPr>
          <p:nvPr/>
        </p:nvCxnSpPr>
        <p:spPr>
          <a:xfrm>
            <a:off x="3308898" y="2378958"/>
            <a:ext cx="2142562" cy="14529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E94D4770-DE67-3B42-CE20-98F28273EA5B}"/>
              </a:ext>
            </a:extLst>
          </p:cNvPr>
          <p:cNvCxnSpPr>
            <a:stCxn id="1030" idx="2"/>
            <a:endCxn id="1026" idx="3"/>
          </p:cNvCxnSpPr>
          <p:nvPr/>
        </p:nvCxnSpPr>
        <p:spPr>
          <a:xfrm flipH="1">
            <a:off x="6877137" y="2728182"/>
            <a:ext cx="2310735" cy="11036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CC3F3BB5-C806-F22D-F158-6042700F9F97}"/>
              </a:ext>
            </a:extLst>
          </p:cNvPr>
          <p:cNvCxnSpPr>
            <a:stCxn id="1034" idx="1"/>
            <a:endCxn id="1026" idx="3"/>
          </p:cNvCxnSpPr>
          <p:nvPr/>
        </p:nvCxnSpPr>
        <p:spPr>
          <a:xfrm flipH="1" flipV="1">
            <a:off x="6877137" y="3831869"/>
            <a:ext cx="3042910" cy="5744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9CE70C22-9619-D49B-DB2D-27FE46EA98EA}"/>
              </a:ext>
            </a:extLst>
          </p:cNvPr>
          <p:cNvCxnSpPr>
            <a:stCxn id="1026" idx="3"/>
            <a:endCxn id="1038" idx="1"/>
          </p:cNvCxnSpPr>
          <p:nvPr/>
        </p:nvCxnSpPr>
        <p:spPr>
          <a:xfrm>
            <a:off x="6877137" y="3831869"/>
            <a:ext cx="1638761" cy="18374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40" name="Picture 16" descr="Nástroj Writefull a webináře - Ústav vědecko-pedagogických informací a  služeb">
            <a:extLst>
              <a:ext uri="{FF2B5EF4-FFF2-40B4-BE49-F238E27FC236}">
                <a16:creationId xmlns:a16="http://schemas.microsoft.com/office/drawing/2014/main" id="{902A9674-4108-140D-291A-B84A07863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816" y="5432032"/>
            <a:ext cx="1268574" cy="126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4A45F808-ACBA-3755-C7EF-4886216F6AEF}"/>
              </a:ext>
            </a:extLst>
          </p:cNvPr>
          <p:cNvCxnSpPr>
            <a:stCxn id="1040" idx="3"/>
            <a:endCxn id="1026" idx="1"/>
          </p:cNvCxnSpPr>
          <p:nvPr/>
        </p:nvCxnSpPr>
        <p:spPr>
          <a:xfrm flipV="1">
            <a:off x="4310390" y="3831869"/>
            <a:ext cx="1141070" cy="22344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40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B376DF-0EA9-718A-6386-9E83063B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ChatGPT 3.5 vs. 4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53687A4-3C1A-07C7-F78C-712ED6FCD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387862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56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A41D0-7B5D-99E0-6C16-75DCA903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Jednotlivé aplikace</a:t>
            </a:r>
          </a:p>
        </p:txBody>
      </p:sp>
      <p:graphicFrame>
        <p:nvGraphicFramePr>
          <p:cNvPr id="16" name="Zástupný obsah 2">
            <a:extLst>
              <a:ext uri="{FF2B5EF4-FFF2-40B4-BE49-F238E27FC236}">
                <a16:creationId xmlns:a16="http://schemas.microsoft.com/office/drawing/2014/main" id="{02215151-5249-AE16-06A5-0919905C4C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538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F14BB5B-F596-B497-039A-688F99FC35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0366" y="457200"/>
            <a:ext cx="8371267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27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59EBBF-404E-B35A-CF7D-AB07D491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 čím</a:t>
            </a:r>
            <a:r>
              <a:rPr lang="en-US" sz="4000">
                <a:solidFill>
                  <a:srgbClr val="FFFFFF"/>
                </a:solidFill>
              </a:rPr>
              <a:t> AI</a:t>
            </a:r>
            <a:r>
              <a:rPr lang="cs-CZ" sz="4000">
                <a:solidFill>
                  <a:srgbClr val="FFFFFF"/>
                </a:solidFill>
              </a:rPr>
              <a:t> pomůže při výuce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A36631F-04FA-BD6B-A4E3-BAC10AF55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11695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19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905A7CF-8BE7-FC2A-C62B-05A975C1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 AI používají studenti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844EA-3107-2696-B28E-54C136D8D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cs-CZ"/>
              <a:t>Generují si texty do projektů.</a:t>
            </a:r>
          </a:p>
          <a:p>
            <a:r>
              <a:rPr lang="cs-CZ"/>
              <a:t>Pokud pracují na svém laptopu, konzultují s AI postupy na cvičení.</a:t>
            </a:r>
          </a:p>
          <a:p>
            <a:r>
              <a:rPr lang="cs-CZ"/>
              <a:t>Používají k řešení matematických úloh.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77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BDF62C1-44EB-6483-1AD8-9B77FAE0C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AI v roce 2024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C7E5D3B-0103-096F-9BE6-A6B1B20EAA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43064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61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Motiv Office</vt:lpstr>
      <vt:lpstr>Umělá Inteligence pro Výuku</vt:lpstr>
      <vt:lpstr>Překlady textů</vt:lpstr>
      <vt:lpstr>ChatGPT – základ všeho</vt:lpstr>
      <vt:lpstr>ChatGPT 3.5 vs. 4</vt:lpstr>
      <vt:lpstr>Jednotlivé aplikace</vt:lpstr>
      <vt:lpstr>PowerPoint Presentation</vt:lpstr>
      <vt:lpstr>S čím AI pomůže při výuce</vt:lpstr>
      <vt:lpstr>Jak AI používají studenti</vt:lpstr>
      <vt:lpstr>AI v roce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Umělá Inteligence</dc:title>
  <dc:creator>Michal Vašinek</dc:creator>
  <cp:revision>1</cp:revision>
  <dcterms:created xsi:type="dcterms:W3CDTF">2024-01-03T08:22:04Z</dcterms:created>
  <dcterms:modified xsi:type="dcterms:W3CDTF">2024-01-05T07:54:23Z</dcterms:modified>
</cp:coreProperties>
</file>